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72" r:id="rId3"/>
    <p:sldId id="314" r:id="rId4"/>
    <p:sldId id="305" r:id="rId5"/>
    <p:sldId id="310" r:id="rId6"/>
    <p:sldId id="302" r:id="rId7"/>
    <p:sldId id="318" r:id="rId8"/>
    <p:sldId id="321" r:id="rId9"/>
    <p:sldId id="327" r:id="rId10"/>
    <p:sldId id="313" r:id="rId11"/>
    <p:sldId id="315" r:id="rId12"/>
    <p:sldId id="306" r:id="rId13"/>
    <p:sldId id="323" r:id="rId14"/>
    <p:sldId id="325" r:id="rId15"/>
    <p:sldId id="324" r:id="rId16"/>
    <p:sldId id="307" r:id="rId17"/>
    <p:sldId id="326" r:id="rId18"/>
    <p:sldId id="328" r:id="rId19"/>
    <p:sldId id="334" r:id="rId20"/>
    <p:sldId id="308" r:id="rId21"/>
    <p:sldId id="319" r:id="rId22"/>
    <p:sldId id="332" r:id="rId23"/>
    <p:sldId id="333" r:id="rId24"/>
    <p:sldId id="309" r:id="rId25"/>
    <p:sldId id="329" r:id="rId26"/>
    <p:sldId id="335" r:id="rId27"/>
    <p:sldId id="336" r:id="rId28"/>
    <p:sldId id="337" r:id="rId29"/>
    <p:sldId id="320" r:id="rId30"/>
    <p:sldId id="330" r:id="rId31"/>
    <p:sldId id="300" r:id="rId32"/>
    <p:sldId id="261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F6AE5732-A14E-47DC-9786-1DDBC7C92DEE}">
          <p14:sldIdLst>
            <p14:sldId id="256"/>
          </p14:sldIdLst>
        </p14:section>
        <p14:section name="第一章：深度学习" id="{D61C0CEC-2F87-4233-99A7-13C00FBBD203}">
          <p14:sldIdLst>
            <p14:sldId id="272"/>
            <p14:sldId id="314"/>
            <p14:sldId id="305"/>
            <p14:sldId id="310"/>
            <p14:sldId id="302"/>
            <p14:sldId id="318"/>
            <p14:sldId id="321"/>
            <p14:sldId id="327"/>
            <p14:sldId id="313"/>
            <p14:sldId id="315"/>
          </p14:sldIdLst>
        </p14:section>
        <p14:section name="第二章：深度学习优化算法" id="{FD6C1CC2-DA03-4749-B9D8-CDDD494C9198}">
          <p14:sldIdLst>
            <p14:sldId id="306"/>
            <p14:sldId id="323"/>
            <p14:sldId id="325"/>
            <p14:sldId id="324"/>
          </p14:sldIdLst>
        </p14:section>
        <p14:section name="第三章：卷积神经网络" id="{DF662827-6662-4701-B85C-882009520C16}">
          <p14:sldIdLst>
            <p14:sldId id="307"/>
            <p14:sldId id="326"/>
            <p14:sldId id="328"/>
            <p14:sldId id="334"/>
          </p14:sldIdLst>
        </p14:section>
        <p14:section name="第四章：点云数据处理" id="{B94635C7-9449-4A96-A341-455DA196825B}">
          <p14:sldIdLst>
            <p14:sldId id="308"/>
            <p14:sldId id="319"/>
            <p14:sldId id="332"/>
            <p14:sldId id="333"/>
          </p14:sldIdLst>
        </p14:section>
        <p14:section name="第五章：深度学习在点云中的应用" id="{027127B0-638F-40D6-AD3E-B89E2B72CBFF}">
          <p14:sldIdLst>
            <p14:sldId id="309"/>
            <p14:sldId id="329"/>
            <p14:sldId id="335"/>
            <p14:sldId id="336"/>
            <p14:sldId id="337"/>
            <p14:sldId id="320"/>
            <p14:sldId id="330"/>
          </p14:sldIdLst>
        </p14:section>
        <p14:section name="参考文献" id="{0DE3332E-24DC-4CDF-AF9B-5669652B8BD9}">
          <p14:sldIdLst>
            <p14:sldId id="300"/>
          </p14:sldIdLst>
        </p14:section>
        <p14:section name="封底" id="{E15C7307-85A2-457C-8AE0-66B594554FFC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AE6"/>
    <a:srgbClr val="E2BE6D"/>
    <a:srgbClr val="EAC773"/>
    <a:srgbClr val="B8590F"/>
    <a:srgbClr val="3568B2"/>
    <a:srgbClr val="6C6B6B"/>
    <a:srgbClr val="B89957"/>
    <a:srgbClr val="D16612"/>
    <a:srgbClr val="918F8F"/>
    <a:srgbClr val="FFD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D3176-BBD3-432D-AE5B-5362CF59BB7E}" v="2754" dt="2022-03-23T12:58:47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710" autoAdjust="0"/>
  </p:normalViewPr>
  <p:slideViewPr>
    <p:cSldViewPr snapToGrid="0">
      <p:cViewPr varScale="1">
        <p:scale>
          <a:sx n="82" d="100"/>
          <a:sy n="82" d="100"/>
        </p:scale>
        <p:origin x="73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Tao" userId="f18bdc7806f4d869" providerId="LiveId" clId="{062D3176-BBD3-432D-AE5B-5362CF59BB7E}"/>
    <pc:docChg chg="undo redo custSel addSld delSld modSld sldOrd addSection delSection modSection">
      <pc:chgData name="Li Tao" userId="f18bdc7806f4d869" providerId="LiveId" clId="{062D3176-BBD3-432D-AE5B-5362CF59BB7E}" dt="2022-03-24T01:00:12.299" v="12550"/>
      <pc:docMkLst>
        <pc:docMk/>
      </pc:docMkLst>
      <pc:sldChg chg="modSp mod ord modTransition">
        <pc:chgData name="Li Tao" userId="f18bdc7806f4d869" providerId="LiveId" clId="{062D3176-BBD3-432D-AE5B-5362CF59BB7E}" dt="2022-03-24T01:00:12.299" v="12550"/>
        <pc:sldMkLst>
          <pc:docMk/>
          <pc:sldMk cId="2271741893" sldId="256"/>
        </pc:sldMkLst>
        <pc:spChg chg="mod">
          <ac:chgData name="Li Tao" userId="f18bdc7806f4d869" providerId="LiveId" clId="{062D3176-BBD3-432D-AE5B-5362CF59BB7E}" dt="2022-03-17T02:33:26.555" v="231" actId="20577"/>
          <ac:spMkLst>
            <pc:docMk/>
            <pc:sldMk cId="2271741893" sldId="256"/>
            <ac:spMk id="18" creationId="{00000000-0000-0000-0000-000000000000}"/>
          </ac:spMkLst>
        </pc:spChg>
      </pc:sldChg>
      <pc:sldChg chg="addSp delSp modSp del mod">
        <pc:chgData name="Li Tao" userId="f18bdc7806f4d869" providerId="LiveId" clId="{062D3176-BBD3-432D-AE5B-5362CF59BB7E}" dt="2022-03-17T04:48:28.810" v="489" actId="2696"/>
        <pc:sldMkLst>
          <pc:docMk/>
          <pc:sldMk cId="2371597387" sldId="258"/>
        </pc:sldMkLst>
        <pc:spChg chg="mod">
          <ac:chgData name="Li Tao" userId="f18bdc7806f4d869" providerId="LiveId" clId="{062D3176-BBD3-432D-AE5B-5362CF59BB7E}" dt="2022-03-17T04:45:20.362" v="482" actId="27636"/>
          <ac:spMkLst>
            <pc:docMk/>
            <pc:sldMk cId="2371597387" sldId="258"/>
            <ac:spMk id="2" creationId="{00000000-0000-0000-0000-000000000000}"/>
          </ac:spMkLst>
        </pc:spChg>
        <pc:spChg chg="del">
          <ac:chgData name="Li Tao" userId="f18bdc7806f4d869" providerId="LiveId" clId="{062D3176-BBD3-432D-AE5B-5362CF59BB7E}" dt="2022-03-17T02:14:24.906" v="11" actId="478"/>
          <ac:spMkLst>
            <pc:docMk/>
            <pc:sldMk cId="2371597387" sldId="258"/>
            <ac:spMk id="3" creationId="{00000000-0000-0000-0000-000000000000}"/>
          </ac:spMkLst>
        </pc:spChg>
        <pc:spChg chg="add del mod">
          <ac:chgData name="Li Tao" userId="f18bdc7806f4d869" providerId="LiveId" clId="{062D3176-BBD3-432D-AE5B-5362CF59BB7E}" dt="2022-03-17T02:14:26.970" v="12" actId="478"/>
          <ac:spMkLst>
            <pc:docMk/>
            <pc:sldMk cId="2371597387" sldId="258"/>
            <ac:spMk id="6" creationId="{10BD205D-92ED-4E34-906E-E7E47B6AD822}"/>
          </ac:spMkLst>
        </pc:spChg>
        <pc:spChg chg="add del mod">
          <ac:chgData name="Li Tao" userId="f18bdc7806f4d869" providerId="LiveId" clId="{062D3176-BBD3-432D-AE5B-5362CF59BB7E}" dt="2022-03-17T04:37:56.622" v="416" actId="478"/>
          <ac:spMkLst>
            <pc:docMk/>
            <pc:sldMk cId="2371597387" sldId="258"/>
            <ac:spMk id="7" creationId="{631EC895-EC2A-4584-ACF7-9AC31AB98CE6}"/>
          </ac:spMkLst>
        </pc:spChg>
        <pc:spChg chg="add del mod">
          <ac:chgData name="Li Tao" userId="f18bdc7806f4d869" providerId="LiveId" clId="{062D3176-BBD3-432D-AE5B-5362CF59BB7E}" dt="2022-03-17T04:38:00.824" v="417" actId="478"/>
          <ac:spMkLst>
            <pc:docMk/>
            <pc:sldMk cId="2371597387" sldId="258"/>
            <ac:spMk id="9" creationId="{F95A53BE-62D7-4819-9551-5EBCE41AB52D}"/>
          </ac:spMkLst>
        </pc:spChg>
      </pc:sldChg>
      <pc:sldChg chg="ord modTransition">
        <pc:chgData name="Li Tao" userId="f18bdc7806f4d869" providerId="LiveId" clId="{062D3176-BBD3-432D-AE5B-5362CF59BB7E}" dt="2022-03-24T01:00:12.299" v="12550"/>
        <pc:sldMkLst>
          <pc:docMk/>
          <pc:sldMk cId="1259043032" sldId="261"/>
        </pc:sldMkLst>
      </pc:sldChg>
      <pc:sldChg chg="addSp delSp modSp mod modTransition">
        <pc:chgData name="Li Tao" userId="f18bdc7806f4d869" providerId="LiveId" clId="{062D3176-BBD3-432D-AE5B-5362CF59BB7E}" dt="2022-03-24T01:00:12.299" v="12550"/>
        <pc:sldMkLst>
          <pc:docMk/>
          <pc:sldMk cId="3227818151" sldId="272"/>
        </pc:sldMkLst>
        <pc:spChg chg="mod">
          <ac:chgData name="Li Tao" userId="f18bdc7806f4d869" providerId="LiveId" clId="{062D3176-BBD3-432D-AE5B-5362CF59BB7E}" dt="2022-03-17T04:40:20.374" v="428" actId="113"/>
          <ac:spMkLst>
            <pc:docMk/>
            <pc:sldMk cId="3227818151" sldId="272"/>
            <ac:spMk id="12" creationId="{C0451A36-F8F9-4E68-9C14-18681989F54C}"/>
          </ac:spMkLst>
        </pc:spChg>
        <pc:spChg chg="del mod">
          <ac:chgData name="Li Tao" userId="f18bdc7806f4d869" providerId="LiveId" clId="{062D3176-BBD3-432D-AE5B-5362CF59BB7E}" dt="2022-03-17T02:17:30.641" v="93" actId="478"/>
          <ac:spMkLst>
            <pc:docMk/>
            <pc:sldMk cId="3227818151" sldId="272"/>
            <ac:spMk id="13" creationId="{14BE8420-7381-470B-AC29-3CB82B49C2D2}"/>
          </ac:spMkLst>
        </pc:spChg>
        <pc:spChg chg="del">
          <ac:chgData name="Li Tao" userId="f18bdc7806f4d869" providerId="LiveId" clId="{062D3176-BBD3-432D-AE5B-5362CF59BB7E}" dt="2022-03-17T02:13:04.710" v="6" actId="478"/>
          <ac:spMkLst>
            <pc:docMk/>
            <pc:sldMk cId="3227818151" sldId="272"/>
            <ac:spMk id="14" creationId="{889E92F7-69A5-441F-8629-BA0CBCAD9F45}"/>
          </ac:spMkLst>
        </pc:spChg>
        <pc:spChg chg="del mod">
          <ac:chgData name="Li Tao" userId="f18bdc7806f4d869" providerId="LiveId" clId="{062D3176-BBD3-432D-AE5B-5362CF59BB7E}" dt="2022-03-17T02:17:28.003" v="92" actId="478"/>
          <ac:spMkLst>
            <pc:docMk/>
            <pc:sldMk cId="3227818151" sldId="272"/>
            <ac:spMk id="15" creationId="{05F8F47E-A116-4434-A57F-D953A941B808}"/>
          </ac:spMkLst>
        </pc:spChg>
        <pc:spChg chg="del">
          <ac:chgData name="Li Tao" userId="f18bdc7806f4d869" providerId="LiveId" clId="{062D3176-BBD3-432D-AE5B-5362CF59BB7E}" dt="2022-03-17T02:13:03.363" v="5" actId="478"/>
          <ac:spMkLst>
            <pc:docMk/>
            <pc:sldMk cId="3227818151" sldId="272"/>
            <ac:spMk id="16" creationId="{0418EEEE-E53D-41BF-8D2D-64DFC89A76FF}"/>
          </ac:spMkLst>
        </pc:spChg>
        <pc:spChg chg="del mod">
          <ac:chgData name="Li Tao" userId="f18bdc7806f4d869" providerId="LiveId" clId="{062D3176-BBD3-432D-AE5B-5362CF59BB7E}" dt="2022-03-17T02:17:26.447" v="91" actId="478"/>
          <ac:spMkLst>
            <pc:docMk/>
            <pc:sldMk cId="3227818151" sldId="272"/>
            <ac:spMk id="17" creationId="{09C5B617-7E6A-4CFF-AD7F-0BDED1EE9FAA}"/>
          </ac:spMkLst>
        </pc:spChg>
        <pc:spChg chg="del">
          <ac:chgData name="Li Tao" userId="f18bdc7806f4d869" providerId="LiveId" clId="{062D3176-BBD3-432D-AE5B-5362CF59BB7E}" dt="2022-03-17T02:13:01.901" v="4" actId="478"/>
          <ac:spMkLst>
            <pc:docMk/>
            <pc:sldMk cId="3227818151" sldId="272"/>
            <ac:spMk id="18" creationId="{D1F5375C-1DAD-43E9-AAF5-2E34C94F3348}"/>
          </ac:spMkLst>
        </pc:spChg>
        <pc:spChg chg="mod">
          <ac:chgData name="Li Tao" userId="f18bdc7806f4d869" providerId="LiveId" clId="{062D3176-BBD3-432D-AE5B-5362CF59BB7E}" dt="2022-03-17T14:44:55.713" v="4011" actId="20577"/>
          <ac:spMkLst>
            <pc:docMk/>
            <pc:sldMk cId="3227818151" sldId="272"/>
            <ac:spMk id="19" creationId="{176089DB-693D-4D37-A433-1F6BA8DEFCFF}"/>
          </ac:spMkLst>
        </pc:spChg>
        <pc:spChg chg="del">
          <ac:chgData name="Li Tao" userId="f18bdc7806f4d869" providerId="LiveId" clId="{062D3176-BBD3-432D-AE5B-5362CF59BB7E}" dt="2022-03-17T02:12:34.720" v="1" actId="478"/>
          <ac:spMkLst>
            <pc:docMk/>
            <pc:sldMk cId="3227818151" sldId="272"/>
            <ac:spMk id="20" creationId="{30C1C854-FD0E-4183-9705-F4C24B458771}"/>
          </ac:spMkLst>
        </pc:spChg>
        <pc:spChg chg="mod">
          <ac:chgData name="Li Tao" userId="f18bdc7806f4d869" providerId="LiveId" clId="{062D3176-BBD3-432D-AE5B-5362CF59BB7E}" dt="2022-03-17T14:44:32.453" v="3985" actId="20577"/>
          <ac:spMkLst>
            <pc:docMk/>
            <pc:sldMk cId="3227818151" sldId="272"/>
            <ac:spMk id="21" creationId="{6C45C575-63D3-4FAE-AD19-9A503AADE65D}"/>
          </ac:spMkLst>
        </pc:spChg>
        <pc:spChg chg="del">
          <ac:chgData name="Li Tao" userId="f18bdc7806f4d869" providerId="LiveId" clId="{062D3176-BBD3-432D-AE5B-5362CF59BB7E}" dt="2022-03-17T02:12:32.118" v="0" actId="478"/>
          <ac:spMkLst>
            <pc:docMk/>
            <pc:sldMk cId="3227818151" sldId="272"/>
            <ac:spMk id="22" creationId="{74478B70-EA34-4DA2-A4B7-2043B716C17C}"/>
          </ac:spMkLst>
        </pc:spChg>
        <pc:spChg chg="add mod">
          <ac:chgData name="Li Tao" userId="f18bdc7806f4d869" providerId="LiveId" clId="{062D3176-BBD3-432D-AE5B-5362CF59BB7E}" dt="2022-03-17T04:47:52.084" v="486" actId="207"/>
          <ac:spMkLst>
            <pc:docMk/>
            <pc:sldMk cId="3227818151" sldId="272"/>
            <ac:spMk id="30" creationId="{5176B132-5EDB-46DD-B07A-2F4E3C7632CC}"/>
          </ac:spMkLst>
        </pc:spChg>
        <pc:spChg chg="add mod">
          <ac:chgData name="Li Tao" userId="f18bdc7806f4d869" providerId="LiveId" clId="{062D3176-BBD3-432D-AE5B-5362CF59BB7E}" dt="2022-03-17T04:47:55.112" v="487" actId="207"/>
          <ac:spMkLst>
            <pc:docMk/>
            <pc:sldMk cId="3227818151" sldId="272"/>
            <ac:spMk id="31" creationId="{37CC4B67-57A0-4B97-98B2-72F958190B4E}"/>
          </ac:spMkLst>
        </pc:spChg>
        <pc:spChg chg="add mod">
          <ac:chgData name="Li Tao" userId="f18bdc7806f4d869" providerId="LiveId" clId="{062D3176-BBD3-432D-AE5B-5362CF59BB7E}" dt="2022-03-17T04:47:58.743" v="488" actId="207"/>
          <ac:spMkLst>
            <pc:docMk/>
            <pc:sldMk cId="3227818151" sldId="272"/>
            <ac:spMk id="32" creationId="{09AF13A4-3126-41E5-9AAF-1560F32E7816}"/>
          </ac:spMkLst>
        </pc:spChg>
        <pc:grpChg chg="add del mod">
          <ac:chgData name="Li Tao" userId="f18bdc7806f4d869" providerId="LiveId" clId="{062D3176-BBD3-432D-AE5B-5362CF59BB7E}" dt="2022-03-17T04:47:33.440" v="484" actId="14100"/>
          <ac:grpSpMkLst>
            <pc:docMk/>
            <pc:sldMk cId="3227818151" sldId="272"/>
            <ac:grpSpMk id="5" creationId="{A642C52E-6E86-4BBE-ACE6-CA73E3718488}"/>
          </ac:grpSpMkLst>
        </pc:grpChg>
        <pc:cxnChg chg="del">
          <ac:chgData name="Li Tao" userId="f18bdc7806f4d869" providerId="LiveId" clId="{062D3176-BBD3-432D-AE5B-5362CF59BB7E}" dt="2022-03-17T02:16:12.442" v="52" actId="478"/>
          <ac:cxnSpMkLst>
            <pc:docMk/>
            <pc:sldMk cId="3227818151" sldId="272"/>
            <ac:cxnSpMk id="23" creationId="{0E32E640-B6ED-4EFE-957A-AAD95DCF3AAB}"/>
          </ac:cxnSpMkLst>
        </pc:cxnChg>
        <pc:cxnChg chg="del">
          <ac:chgData name="Li Tao" userId="f18bdc7806f4d869" providerId="LiveId" clId="{062D3176-BBD3-432D-AE5B-5362CF59BB7E}" dt="2022-03-17T02:16:21.902" v="55" actId="478"/>
          <ac:cxnSpMkLst>
            <pc:docMk/>
            <pc:sldMk cId="3227818151" sldId="272"/>
            <ac:cxnSpMk id="24" creationId="{E9E2D5EA-51F3-4E72-84C3-3CE94BF2E84E}"/>
          </ac:cxnSpMkLst>
        </pc:cxnChg>
        <pc:cxnChg chg="del">
          <ac:chgData name="Li Tao" userId="f18bdc7806f4d869" providerId="LiveId" clId="{062D3176-BBD3-432D-AE5B-5362CF59BB7E}" dt="2022-03-17T02:16:23.816" v="56" actId="478"/>
          <ac:cxnSpMkLst>
            <pc:docMk/>
            <pc:sldMk cId="3227818151" sldId="272"/>
            <ac:cxnSpMk id="25" creationId="{7836C54C-28CC-4860-AF9D-44ABB7440248}"/>
          </ac:cxnSpMkLst>
        </pc:cxnChg>
        <pc:cxnChg chg="del">
          <ac:chgData name="Li Tao" userId="f18bdc7806f4d869" providerId="LiveId" clId="{062D3176-BBD3-432D-AE5B-5362CF59BB7E}" dt="2022-03-17T02:16:25.918" v="57" actId="478"/>
          <ac:cxnSpMkLst>
            <pc:docMk/>
            <pc:sldMk cId="3227818151" sldId="272"/>
            <ac:cxnSpMk id="26" creationId="{C5F81125-8A12-4887-9236-8B5ADD3E6237}"/>
          </ac:cxnSpMkLst>
        </pc:cxnChg>
      </pc:sldChg>
      <pc:sldChg chg="del">
        <pc:chgData name="Li Tao" userId="f18bdc7806f4d869" providerId="LiveId" clId="{062D3176-BBD3-432D-AE5B-5362CF59BB7E}" dt="2022-03-17T10:52:16.089" v="3153" actId="47"/>
        <pc:sldMkLst>
          <pc:docMk/>
          <pc:sldMk cId="4279776920" sldId="273"/>
        </pc:sldMkLst>
      </pc:sldChg>
      <pc:sldChg chg="del">
        <pc:chgData name="Li Tao" userId="f18bdc7806f4d869" providerId="LiveId" clId="{062D3176-BBD3-432D-AE5B-5362CF59BB7E}" dt="2022-03-17T10:52:24.699" v="3161" actId="47"/>
        <pc:sldMkLst>
          <pc:docMk/>
          <pc:sldMk cId="1269477636" sldId="274"/>
        </pc:sldMkLst>
      </pc:sldChg>
      <pc:sldChg chg="del">
        <pc:chgData name="Li Tao" userId="f18bdc7806f4d869" providerId="LiveId" clId="{062D3176-BBD3-432D-AE5B-5362CF59BB7E}" dt="2022-03-17T10:52:34.017" v="3168" actId="47"/>
        <pc:sldMkLst>
          <pc:docMk/>
          <pc:sldMk cId="1053670888" sldId="275"/>
        </pc:sldMkLst>
      </pc:sldChg>
      <pc:sldChg chg="addSp delSp modSp del mod">
        <pc:chgData name="Li Tao" userId="f18bdc7806f4d869" providerId="LiveId" clId="{062D3176-BBD3-432D-AE5B-5362CF59BB7E}" dt="2022-03-17T15:08:04.593" v="4766" actId="2696"/>
        <pc:sldMkLst>
          <pc:docMk/>
          <pc:sldMk cId="2226426399" sldId="276"/>
        </pc:sldMkLst>
        <pc:spChg chg="add del mod">
          <ac:chgData name="Li Tao" userId="f18bdc7806f4d869" providerId="LiveId" clId="{062D3176-BBD3-432D-AE5B-5362CF59BB7E}" dt="2022-03-17T04:44:34.175" v="448" actId="478"/>
          <ac:spMkLst>
            <pc:docMk/>
            <pc:sldMk cId="2226426399" sldId="276"/>
            <ac:spMk id="2" creationId="{F5A56F34-943B-4203-B6C6-2FF6C3A5B779}"/>
          </ac:spMkLst>
        </pc:spChg>
        <pc:spChg chg="add del">
          <ac:chgData name="Li Tao" userId="f18bdc7806f4d869" providerId="LiveId" clId="{062D3176-BBD3-432D-AE5B-5362CF59BB7E}" dt="2022-03-17T04:45:01.818" v="475" actId="478"/>
          <ac:spMkLst>
            <pc:docMk/>
            <pc:sldMk cId="2226426399" sldId="276"/>
            <ac:spMk id="3" creationId="{8B63A2D2-E6C5-4CE4-A15B-9264951B878F}"/>
          </ac:spMkLst>
        </pc:spChg>
        <pc:spChg chg="add del mod">
          <ac:chgData name="Li Tao" userId="f18bdc7806f4d869" providerId="LiveId" clId="{062D3176-BBD3-432D-AE5B-5362CF59BB7E}" dt="2022-03-17T14:51:07.247" v="4129"/>
          <ac:spMkLst>
            <pc:docMk/>
            <pc:sldMk cId="2226426399" sldId="276"/>
            <ac:spMk id="3" creationId="{C10BC397-069A-0741-AA15-1F93621D3C01}"/>
          </ac:spMkLst>
        </pc:spChg>
        <pc:spChg chg="add del mod">
          <ac:chgData name="Li Tao" userId="f18bdc7806f4d869" providerId="LiveId" clId="{062D3176-BBD3-432D-AE5B-5362CF59BB7E}" dt="2022-03-17T14:51:07.247" v="4129"/>
          <ac:spMkLst>
            <pc:docMk/>
            <pc:sldMk cId="2226426399" sldId="276"/>
            <ac:spMk id="4" creationId="{269B52CD-DB16-B2B0-A3C8-45C9E6264B0F}"/>
          </ac:spMkLst>
        </pc:spChg>
        <pc:spChg chg="add del">
          <ac:chgData name="Li Tao" userId="f18bdc7806f4d869" providerId="LiveId" clId="{062D3176-BBD3-432D-AE5B-5362CF59BB7E}" dt="2022-03-17T04:45:04.704" v="476" actId="478"/>
          <ac:spMkLst>
            <pc:docMk/>
            <pc:sldMk cId="2226426399" sldId="276"/>
            <ac:spMk id="4" creationId="{C3FFCBCB-07DC-4797-82F6-3E2F323BDE0E}"/>
          </ac:spMkLst>
        </pc:spChg>
        <pc:spChg chg="add del mod">
          <ac:chgData name="Li Tao" userId="f18bdc7806f4d869" providerId="LiveId" clId="{062D3176-BBD3-432D-AE5B-5362CF59BB7E}" dt="2022-03-17T14:51:27.228" v="4139" actId="478"/>
          <ac:spMkLst>
            <pc:docMk/>
            <pc:sldMk cId="2226426399" sldId="276"/>
            <ac:spMk id="6" creationId="{AEFA5133-CF72-4BFB-A96F-967B416E92C1}"/>
          </ac:spMkLst>
        </pc:spChg>
        <pc:spChg chg="add mod">
          <ac:chgData name="Li Tao" userId="f18bdc7806f4d869" providerId="LiveId" clId="{062D3176-BBD3-432D-AE5B-5362CF59BB7E}" dt="2022-03-17T14:51:19.081" v="4137" actId="1076"/>
          <ac:spMkLst>
            <pc:docMk/>
            <pc:sldMk cId="2226426399" sldId="276"/>
            <ac:spMk id="7" creationId="{C68CE3D9-7EDA-C507-F26C-F77EE28E2061}"/>
          </ac:spMkLst>
        </pc:spChg>
        <pc:spChg chg="add mod">
          <ac:chgData name="Li Tao" userId="f18bdc7806f4d869" providerId="LiveId" clId="{062D3176-BBD3-432D-AE5B-5362CF59BB7E}" dt="2022-03-17T15:03:20.487" v="4763" actId="1076"/>
          <ac:spMkLst>
            <pc:docMk/>
            <pc:sldMk cId="2226426399" sldId="276"/>
            <ac:spMk id="8" creationId="{2C13140B-0120-6D7F-C92E-61013F9531C2}"/>
          </ac:spMkLst>
        </pc:spChg>
        <pc:spChg chg="add del">
          <ac:chgData name="Li Tao" userId="f18bdc7806f4d869" providerId="LiveId" clId="{062D3176-BBD3-432D-AE5B-5362CF59BB7E}" dt="2022-03-17T14:51:50.640" v="4143"/>
          <ac:spMkLst>
            <pc:docMk/>
            <pc:sldMk cId="2226426399" sldId="276"/>
            <ac:spMk id="10" creationId="{18880E74-B6FF-FBCD-9611-F5446B8B1086}"/>
          </ac:spMkLst>
        </pc:spChg>
        <pc:spChg chg="add del">
          <ac:chgData name="Li Tao" userId="f18bdc7806f4d869" providerId="LiveId" clId="{062D3176-BBD3-432D-AE5B-5362CF59BB7E}" dt="2022-03-17T14:51:50.640" v="4143"/>
          <ac:spMkLst>
            <pc:docMk/>
            <pc:sldMk cId="2226426399" sldId="276"/>
            <ac:spMk id="11" creationId="{CB1BADC4-12EA-C30A-17C6-43FFF29D8786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12" creationId="{003E2BBE-A5C0-469E-B8EE-B2ECEA940F59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13" creationId="{2BF02ABB-1775-44BE-8E02-F470D8EC912C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14" creationId="{14E44611-492E-4F3E-87BF-D7799F5BDFC0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15" creationId="{79FEF62B-2FB8-4A2F-95E4-56A4CED6B3C3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16" creationId="{1F650D87-B7F8-4D4B-87EF-A99629F9C1DA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18" creationId="{41711563-DD3E-4C23-B973-244EC9B09EBE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19" creationId="{99353357-EC7F-4F12-A6D0-32A68ADF69B5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1" creationId="{655B92D6-1DB6-4678-B729-333892BDB20F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2" creationId="{451DD31C-D35F-46CE-B0CD-1E1BECCC49BB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4" creationId="{C7144BF8-0250-4871-9D09-B592961DCF76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5" creationId="{C3A0FC5F-F765-40FC-893B-974095A06616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7" creationId="{06550C3F-519B-4E03-999A-AFB3EC118EBD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28" creationId="{5DFC2D15-9E84-46E1-9BFF-2D16506D7862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30" creationId="{F84B2435-8005-4741-90E4-FB77F03B58AE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31" creationId="{E5A49A5E-C869-4415-90D0-67C62BEBEB51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33" creationId="{AE21B4B7-90C3-40F5-A303-3E33428F947E}"/>
          </ac:spMkLst>
        </pc:spChg>
        <pc:spChg chg="mod">
          <ac:chgData name="Li Tao" userId="f18bdc7806f4d869" providerId="LiveId" clId="{062D3176-BBD3-432D-AE5B-5362CF59BB7E}" dt="2022-03-17T04:05:37.605" v="257"/>
          <ac:spMkLst>
            <pc:docMk/>
            <pc:sldMk cId="2226426399" sldId="276"/>
            <ac:spMk id="134" creationId="{798F7B3E-A06D-4EC1-89F9-E92598927A79}"/>
          </ac:spMkLst>
        </pc:spChg>
        <pc:spChg chg="add del mod">
          <ac:chgData name="Li Tao" userId="f18bdc7806f4d869" providerId="LiveId" clId="{062D3176-BBD3-432D-AE5B-5362CF59BB7E}" dt="2022-03-17T04:05:44.781" v="258"/>
          <ac:spMkLst>
            <pc:docMk/>
            <pc:sldMk cId="2226426399" sldId="276"/>
            <ac:spMk id="135" creationId="{AD70B6D5-A53A-4B64-99FE-E57ADB2E2DF7}"/>
          </ac:spMkLst>
        </pc:spChg>
        <pc:spChg chg="add del mod">
          <ac:chgData name="Li Tao" userId="f18bdc7806f4d869" providerId="LiveId" clId="{062D3176-BBD3-432D-AE5B-5362CF59BB7E}" dt="2022-03-17T04:34:45.608" v="330" actId="478"/>
          <ac:spMkLst>
            <pc:docMk/>
            <pc:sldMk cId="2226426399" sldId="276"/>
            <ac:spMk id="137" creationId="{15B62360-E040-4B51-AC67-155C292DD95A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38" creationId="{6441DDE4-CA8D-4139-AD20-E943BA14D72B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39" creationId="{1AF5E631-798F-4A63-8BDD-E61CBDAAF8DA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40" creationId="{891765EC-EE72-4F1C-BAA7-E6D0903E2485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41" creationId="{ED4071E7-C278-4D8B-A918-D7EEFCF4CD3A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42" creationId="{D48AC36B-65D5-434B-87C4-16F8AB85FDD2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44" creationId="{C4555A16-7540-4026-A858-FD8FC1D035FC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45" creationId="{F3A1BC00-C345-48D9-AD11-2797664FFF45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47" creationId="{37F5BA1C-8868-467D-9487-D9C96BA1E304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48" creationId="{506E7139-CE63-4801-99E9-2BF24C013B6A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0" creationId="{A83CB5E2-BD74-470A-9A7F-0041B4237A8A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1" creationId="{68205E8A-58B0-49E0-BAB3-1DA5B88A49A6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3" creationId="{35B7504C-97DC-458F-AF7A-9A626421C1F8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4" creationId="{2D1EB603-9566-441A-9027-743D83863F1C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6" creationId="{88C4B960-BE6D-44FB-94D7-34F52E0093CE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7" creationId="{BEC08E1A-5563-41B1-B3EE-1349548F3782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59" creationId="{63D8175A-4E34-492B-8189-EDDD37515501}"/>
          </ac:spMkLst>
        </pc:spChg>
        <pc:spChg chg="mod">
          <ac:chgData name="Li Tao" userId="f18bdc7806f4d869" providerId="LiveId" clId="{062D3176-BBD3-432D-AE5B-5362CF59BB7E}" dt="2022-03-17T04:05:52.154" v="261"/>
          <ac:spMkLst>
            <pc:docMk/>
            <pc:sldMk cId="2226426399" sldId="276"/>
            <ac:spMk id="160" creationId="{1AC65C17-C55D-4755-AE49-D07AC097C93C}"/>
          </ac:spMkLst>
        </pc:spChg>
        <pc:spChg chg="add del mod">
          <ac:chgData name="Li Tao" userId="f18bdc7806f4d869" providerId="LiveId" clId="{062D3176-BBD3-432D-AE5B-5362CF59BB7E}" dt="2022-03-17T04:34:44.506" v="328"/>
          <ac:spMkLst>
            <pc:docMk/>
            <pc:sldMk cId="2226426399" sldId="276"/>
            <ac:spMk id="161" creationId="{B31B270E-89A3-4858-813A-F4E0250FCCE1}"/>
          </ac:spMkLst>
        </pc:spChg>
        <pc:spChg chg="add del mod">
          <ac:chgData name="Li Tao" userId="f18bdc7806f4d869" providerId="LiveId" clId="{062D3176-BBD3-432D-AE5B-5362CF59BB7E}" dt="2022-03-17T04:44:40.005" v="449" actId="478"/>
          <ac:spMkLst>
            <pc:docMk/>
            <pc:sldMk cId="2226426399" sldId="276"/>
            <ac:spMk id="163" creationId="{185E3A10-1530-48EC-B16D-C3453C3B6FF8}"/>
          </ac:spMkLst>
        </pc:spChg>
        <pc:spChg chg="add mod">
          <ac:chgData name="Li Tao" userId="f18bdc7806f4d869" providerId="LiveId" clId="{062D3176-BBD3-432D-AE5B-5362CF59BB7E}" dt="2022-03-17T14:48:56.280" v="4124" actId="20577"/>
          <ac:spMkLst>
            <pc:docMk/>
            <pc:sldMk cId="2226426399" sldId="276"/>
            <ac:spMk id="164" creationId="{911B6A90-49D5-43D3-9EB9-7B90D69E2A37}"/>
          </ac:spMkLst>
        </pc:spChg>
        <pc:spChg chg="add del mod">
          <ac:chgData name="Li Tao" userId="f18bdc7806f4d869" providerId="LiveId" clId="{062D3176-BBD3-432D-AE5B-5362CF59BB7E}" dt="2022-03-17T14:46:40.397" v="4117" actId="478"/>
          <ac:spMkLst>
            <pc:docMk/>
            <pc:sldMk cId="2226426399" sldId="276"/>
            <ac:spMk id="167" creationId="{AC6169B8-14D4-4B2E-B726-B320746DDF65}"/>
          </ac:spMkLst>
        </pc:spChg>
        <pc:spChg chg="add del mod">
          <ac:chgData name="Li Tao" userId="f18bdc7806f4d869" providerId="LiveId" clId="{062D3176-BBD3-432D-AE5B-5362CF59BB7E}" dt="2022-03-17T06:10:47.526" v="789" actId="478"/>
          <ac:spMkLst>
            <pc:docMk/>
            <pc:sldMk cId="2226426399" sldId="276"/>
            <ac:spMk id="168" creationId="{EEBFA5CF-CD0E-4801-8FC9-6834C4616208}"/>
          </ac:spMkLst>
        </pc:spChg>
        <pc:spChg chg="add del mod">
          <ac:chgData name="Li Tao" userId="f18bdc7806f4d869" providerId="LiveId" clId="{062D3176-BBD3-432D-AE5B-5362CF59BB7E}" dt="2022-03-17T06:10:48.570" v="790" actId="478"/>
          <ac:spMkLst>
            <pc:docMk/>
            <pc:sldMk cId="2226426399" sldId="276"/>
            <ac:spMk id="169" creationId="{7FE18884-926A-4919-9C28-6EECE3472692}"/>
          </ac:spMkLst>
        </pc:spChg>
        <pc:spChg chg="add del mod">
          <ac:chgData name="Li Tao" userId="f18bdc7806f4d869" providerId="LiveId" clId="{062D3176-BBD3-432D-AE5B-5362CF59BB7E}" dt="2022-03-17T14:46:32.480" v="4111" actId="478"/>
          <ac:spMkLst>
            <pc:docMk/>
            <pc:sldMk cId="2226426399" sldId="276"/>
            <ac:spMk id="170" creationId="{94BDDF50-9BBC-4F95-B499-E5A7BF2A6C90}"/>
          </ac:spMkLst>
        </pc:spChg>
        <pc:spChg chg="add del mod">
          <ac:chgData name="Li Tao" userId="f18bdc7806f4d869" providerId="LiveId" clId="{062D3176-BBD3-432D-AE5B-5362CF59BB7E}" dt="2022-03-17T14:46:43.242" v="4119" actId="478"/>
          <ac:spMkLst>
            <pc:docMk/>
            <pc:sldMk cId="2226426399" sldId="276"/>
            <ac:spMk id="171" creationId="{D0325E6B-9D2D-49E6-8960-9A8A71CA1CED}"/>
          </ac:spMkLst>
        </pc:spChg>
        <pc:spChg chg="add del mod">
          <ac:chgData name="Li Tao" userId="f18bdc7806f4d869" providerId="LiveId" clId="{062D3176-BBD3-432D-AE5B-5362CF59BB7E}" dt="2022-03-17T07:45:38.248" v="1261" actId="478"/>
          <ac:spMkLst>
            <pc:docMk/>
            <pc:sldMk cId="2226426399" sldId="276"/>
            <ac:spMk id="172" creationId="{6FA6C3D5-8202-4CA9-9B21-E34ABAB784DE}"/>
          </ac:spMkLst>
        </pc:spChg>
        <pc:spChg chg="add del mod">
          <ac:chgData name="Li Tao" userId="f18bdc7806f4d869" providerId="LiveId" clId="{062D3176-BBD3-432D-AE5B-5362CF59BB7E}" dt="2022-03-17T07:46:08.257" v="1272" actId="478"/>
          <ac:spMkLst>
            <pc:docMk/>
            <pc:sldMk cId="2226426399" sldId="276"/>
            <ac:spMk id="173" creationId="{4AF3D5F8-40B1-4D45-B837-163FAF66F1AB}"/>
          </ac:spMkLst>
        </pc:spChg>
        <pc:spChg chg="add del mod">
          <ac:chgData name="Li Tao" userId="f18bdc7806f4d869" providerId="LiveId" clId="{062D3176-BBD3-432D-AE5B-5362CF59BB7E}" dt="2022-03-17T07:51:46.728" v="1293" actId="478"/>
          <ac:spMkLst>
            <pc:docMk/>
            <pc:sldMk cId="2226426399" sldId="276"/>
            <ac:spMk id="174" creationId="{8CB1ED56-493D-4F49-9F06-F9E548ECD02B}"/>
          </ac:spMkLst>
        </pc:spChg>
        <pc:spChg chg="add del mod">
          <ac:chgData name="Li Tao" userId="f18bdc7806f4d869" providerId="LiveId" clId="{062D3176-BBD3-432D-AE5B-5362CF59BB7E}" dt="2022-03-17T14:46:34.549" v="4112" actId="478"/>
          <ac:spMkLst>
            <pc:docMk/>
            <pc:sldMk cId="2226426399" sldId="276"/>
            <ac:spMk id="175" creationId="{72032BA7-E193-4680-AF0A-827543653111}"/>
          </ac:spMkLst>
        </pc:spChg>
        <pc:spChg chg="add del mod">
          <ac:chgData name="Li Tao" userId="f18bdc7806f4d869" providerId="LiveId" clId="{062D3176-BBD3-432D-AE5B-5362CF59BB7E}" dt="2022-03-17T14:46:36.895" v="4114" actId="478"/>
          <ac:spMkLst>
            <pc:docMk/>
            <pc:sldMk cId="2226426399" sldId="276"/>
            <ac:spMk id="176" creationId="{60AC6E32-4504-4697-93E1-FFD1BBAB2ADF}"/>
          </ac:spMkLst>
        </pc:spChg>
        <pc:spChg chg="add del mod">
          <ac:chgData name="Li Tao" userId="f18bdc7806f4d869" providerId="LiveId" clId="{062D3176-BBD3-432D-AE5B-5362CF59BB7E}" dt="2022-03-17T14:46:35.737" v="4113" actId="478"/>
          <ac:spMkLst>
            <pc:docMk/>
            <pc:sldMk cId="2226426399" sldId="276"/>
            <ac:spMk id="178" creationId="{499C92F6-25AC-4949-AB9F-FEB72B316FCA}"/>
          </ac:spMkLst>
        </pc:spChg>
        <pc:spChg chg="add del mod">
          <ac:chgData name="Li Tao" userId="f18bdc7806f4d869" providerId="LiveId" clId="{062D3176-BBD3-432D-AE5B-5362CF59BB7E}" dt="2022-03-17T14:46:37.849" v="4115" actId="478"/>
          <ac:spMkLst>
            <pc:docMk/>
            <pc:sldMk cId="2226426399" sldId="276"/>
            <ac:spMk id="179" creationId="{1EAFB5B4-C72B-4A58-A2CA-4D7BEDAE0219}"/>
          </ac:spMkLst>
        </pc:spChg>
        <pc:spChg chg="add del mod">
          <ac:chgData name="Li Tao" userId="f18bdc7806f4d869" providerId="LiveId" clId="{062D3176-BBD3-432D-AE5B-5362CF59BB7E}" dt="2022-03-17T14:46:38.896" v="4116" actId="478"/>
          <ac:spMkLst>
            <pc:docMk/>
            <pc:sldMk cId="2226426399" sldId="276"/>
            <ac:spMk id="180" creationId="{7B15B735-30C0-4A71-A6F1-E6B907DEA5A0}"/>
          </ac:spMkLst>
        </pc:spChg>
        <pc:grpChg chg="add del">
          <ac:chgData name="Li Tao" userId="f18bdc7806f4d869" providerId="LiveId" clId="{062D3176-BBD3-432D-AE5B-5362CF59BB7E}" dt="2022-03-17T04:44:57.929" v="474" actId="478"/>
          <ac:grpSpMkLst>
            <pc:docMk/>
            <pc:sldMk cId="2226426399" sldId="276"/>
            <ac:grpSpMk id="5" creationId="{ACC1E2CB-F689-419A-8E2B-172784B06ED1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17" creationId="{437C101A-31C1-42F9-AEFC-55905E67C847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20" creationId="{6D5767B1-6326-4879-AF4E-372F69BCDF2D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23" creationId="{59A83695-1705-43ED-A600-3F02E27D21A3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26" creationId="{AFDF189A-F1FD-4740-9000-B2B336E28342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29" creationId="{44339A35-BCDC-4E0C-BEFF-48CA02A51406}"/>
          </ac:grpSpMkLst>
        </pc:grpChg>
        <pc:grpChg chg="add del mod">
          <ac:chgData name="Li Tao" userId="f18bdc7806f4d869" providerId="LiveId" clId="{062D3176-BBD3-432D-AE5B-5362CF59BB7E}" dt="2022-03-17T04:05:44.781" v="258"/>
          <ac:grpSpMkLst>
            <pc:docMk/>
            <pc:sldMk cId="2226426399" sldId="276"/>
            <ac:grpSpMk id="132" creationId="{EAD6D986-DAE3-44C3-AC11-9332A5FDFE76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43" creationId="{5F425F53-2875-4CAA-8995-63380F416CAA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46" creationId="{BEF3EADC-0CAE-4DF1-AC3A-6F774BE80AC2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49" creationId="{785F6940-06B6-49EB-AB36-09D6D5AC7C9A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52" creationId="{4B42AECE-FB6C-41A1-A4C4-6CEDA89C485A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55" creationId="{1DD5A7C3-3DEB-4838-AA76-3B6FCEE297C8}"/>
          </ac:grpSpMkLst>
        </pc:grpChg>
        <pc:grpChg chg="add del mod">
          <ac:chgData name="Li Tao" userId="f18bdc7806f4d869" providerId="LiveId" clId="{062D3176-BBD3-432D-AE5B-5362CF59BB7E}" dt="2022-03-17T04:34:44.506" v="328"/>
          <ac:grpSpMkLst>
            <pc:docMk/>
            <pc:sldMk cId="2226426399" sldId="276"/>
            <ac:grpSpMk id="158" creationId="{703BCE67-68BF-409D-97AB-7D6536FF972F}"/>
          </ac:grpSpMkLst>
        </pc:grpChg>
        <pc:graphicFrameChg chg="add del mod">
          <ac:chgData name="Li Tao" userId="f18bdc7806f4d869" providerId="LiveId" clId="{062D3176-BBD3-432D-AE5B-5362CF59BB7E}" dt="2022-03-17T14:51:07.247" v="4129"/>
          <ac:graphicFrameMkLst>
            <pc:docMk/>
            <pc:sldMk cId="2226426399" sldId="276"/>
            <ac:graphicFrameMk id="2" creationId="{E642B26D-031A-3799-1559-D652F34F87C5}"/>
          </ac:graphicFrameMkLst>
        </pc:graphicFrameChg>
        <pc:graphicFrameChg chg="add del mod">
          <ac:chgData name="Li Tao" userId="f18bdc7806f4d869" providerId="LiveId" clId="{062D3176-BBD3-432D-AE5B-5362CF59BB7E}" dt="2022-03-17T14:51:25.134" v="4138" actId="478"/>
          <ac:graphicFrameMkLst>
            <pc:docMk/>
            <pc:sldMk cId="2226426399" sldId="276"/>
            <ac:graphicFrameMk id="5" creationId="{0D5FF44D-FA71-2E6A-2CC8-60864ABB2005}"/>
          </ac:graphicFrameMkLst>
        </pc:graphicFrameChg>
        <pc:graphicFrameChg chg="add del mod">
          <ac:chgData name="Li Tao" userId="f18bdc7806f4d869" providerId="LiveId" clId="{062D3176-BBD3-432D-AE5B-5362CF59BB7E}" dt="2022-03-17T14:51:50.640" v="4143"/>
          <ac:graphicFrameMkLst>
            <pc:docMk/>
            <pc:sldMk cId="2226426399" sldId="276"/>
            <ac:graphicFrameMk id="9" creationId="{35F686ED-CBEA-7796-19D6-DAEE9DE3AF9D}"/>
          </ac:graphicFrameMkLst>
        </pc:graphicFrameChg>
        <pc:picChg chg="add del mod">
          <ac:chgData name="Li Tao" userId="f18bdc7806f4d869" providerId="LiveId" clId="{062D3176-BBD3-432D-AE5B-5362CF59BB7E}" dt="2022-03-17T15:02:12.552" v="4758" actId="478"/>
          <ac:picMkLst>
            <pc:docMk/>
            <pc:sldMk cId="2226426399" sldId="276"/>
            <ac:picMk id="13" creationId="{48980892-8D64-48F3-8B10-8B9A9D09689A}"/>
          </ac:picMkLst>
        </pc:picChg>
        <pc:picChg chg="add del mod modCrop">
          <ac:chgData name="Li Tao" userId="f18bdc7806f4d869" providerId="LiveId" clId="{062D3176-BBD3-432D-AE5B-5362CF59BB7E}" dt="2022-03-17T15:03:15.313" v="4761" actId="478"/>
          <ac:picMkLst>
            <pc:docMk/>
            <pc:sldMk cId="2226426399" sldId="276"/>
            <ac:picMk id="15" creationId="{967F02AE-A2BC-5856-766A-CE25EF870C8F}"/>
          </ac:picMkLst>
        </pc:picChg>
        <pc:picChg chg="add del mod">
          <ac:chgData name="Li Tao" userId="f18bdc7806f4d869" providerId="LiveId" clId="{062D3176-BBD3-432D-AE5B-5362CF59BB7E}" dt="2022-03-17T14:46:41.553" v="4118" actId="478"/>
          <ac:picMkLst>
            <pc:docMk/>
            <pc:sldMk cId="2226426399" sldId="276"/>
            <ac:picMk id="165" creationId="{42114A28-55BC-42EA-8959-293ED8CA715D}"/>
          </ac:picMkLst>
        </pc:picChg>
        <pc:cxnChg chg="mod">
          <ac:chgData name="Li Tao" userId="f18bdc7806f4d869" providerId="LiveId" clId="{062D3176-BBD3-432D-AE5B-5362CF59BB7E}" dt="2022-03-17T04:44:57.929" v="474" actId="478"/>
          <ac:cxnSpMkLst>
            <pc:docMk/>
            <pc:sldMk cId="2226426399" sldId="276"/>
            <ac:cxnSpMk id="12" creationId="{1F2F201E-5A43-48C5-B1CC-9636B56DF2C4}"/>
          </ac:cxnSpMkLst>
        </pc:cxnChg>
        <pc:cxnChg chg="mod">
          <ac:chgData name="Li Tao" userId="f18bdc7806f4d869" providerId="LiveId" clId="{062D3176-BBD3-432D-AE5B-5362CF59BB7E}" dt="2022-03-17T04:44:57.929" v="474" actId="478"/>
          <ac:cxnSpMkLst>
            <pc:docMk/>
            <pc:sldMk cId="2226426399" sldId="276"/>
            <ac:cxnSpMk id="13" creationId="{6AA2B658-FB2E-4061-8F17-E039DB68B8EA}"/>
          </ac:cxnSpMkLst>
        </pc:cxnChg>
        <pc:cxnChg chg="mod">
          <ac:chgData name="Li Tao" userId="f18bdc7806f4d869" providerId="LiveId" clId="{062D3176-BBD3-432D-AE5B-5362CF59BB7E}" dt="2022-03-17T04:44:57.929" v="474" actId="478"/>
          <ac:cxnSpMkLst>
            <pc:docMk/>
            <pc:sldMk cId="2226426399" sldId="276"/>
            <ac:cxnSpMk id="18" creationId="{DA00C8C6-4B42-4100-A912-24AE9BD0A680}"/>
          </ac:cxnSpMkLst>
        </pc:cxnChg>
      </pc:sldChg>
      <pc:sldChg chg="del">
        <pc:chgData name="Li Tao" userId="f18bdc7806f4d869" providerId="LiveId" clId="{062D3176-BBD3-432D-AE5B-5362CF59BB7E}" dt="2022-03-17T10:52:14.177" v="3152" actId="47"/>
        <pc:sldMkLst>
          <pc:docMk/>
          <pc:sldMk cId="2608378097" sldId="277"/>
        </pc:sldMkLst>
      </pc:sldChg>
      <pc:sldChg chg="del">
        <pc:chgData name="Li Tao" userId="f18bdc7806f4d869" providerId="LiveId" clId="{062D3176-BBD3-432D-AE5B-5362CF59BB7E}" dt="2022-03-17T10:52:32.769" v="3167" actId="47"/>
        <pc:sldMkLst>
          <pc:docMk/>
          <pc:sldMk cId="2995131945" sldId="278"/>
        </pc:sldMkLst>
      </pc:sldChg>
      <pc:sldChg chg="del">
        <pc:chgData name="Li Tao" userId="f18bdc7806f4d869" providerId="LiveId" clId="{062D3176-BBD3-432D-AE5B-5362CF59BB7E}" dt="2022-03-17T10:52:35.412" v="3170" actId="47"/>
        <pc:sldMkLst>
          <pc:docMk/>
          <pc:sldMk cId="3717793907" sldId="279"/>
        </pc:sldMkLst>
      </pc:sldChg>
      <pc:sldChg chg="del">
        <pc:chgData name="Li Tao" userId="f18bdc7806f4d869" providerId="LiveId" clId="{062D3176-BBD3-432D-AE5B-5362CF59BB7E}" dt="2022-03-17T10:52:22.558" v="3159" actId="47"/>
        <pc:sldMkLst>
          <pc:docMk/>
          <pc:sldMk cId="2116720341" sldId="280"/>
        </pc:sldMkLst>
      </pc:sldChg>
      <pc:sldChg chg="del">
        <pc:chgData name="Li Tao" userId="f18bdc7806f4d869" providerId="LiveId" clId="{062D3176-BBD3-432D-AE5B-5362CF59BB7E}" dt="2022-03-17T10:52:25.886" v="3162" actId="47"/>
        <pc:sldMkLst>
          <pc:docMk/>
          <pc:sldMk cId="961007769" sldId="281"/>
        </pc:sldMkLst>
      </pc:sldChg>
      <pc:sldChg chg="del">
        <pc:chgData name="Li Tao" userId="f18bdc7806f4d869" providerId="LiveId" clId="{062D3176-BBD3-432D-AE5B-5362CF59BB7E}" dt="2022-03-17T10:52:11.032" v="3149" actId="47"/>
        <pc:sldMkLst>
          <pc:docMk/>
          <pc:sldMk cId="1186321327" sldId="282"/>
        </pc:sldMkLst>
      </pc:sldChg>
      <pc:sldChg chg="del">
        <pc:chgData name="Li Tao" userId="f18bdc7806f4d869" providerId="LiveId" clId="{062D3176-BBD3-432D-AE5B-5362CF59BB7E}" dt="2022-03-17T10:52:23.458" v="3160" actId="47"/>
        <pc:sldMkLst>
          <pc:docMk/>
          <pc:sldMk cId="3889029083" sldId="283"/>
        </pc:sldMkLst>
      </pc:sldChg>
      <pc:sldChg chg="del">
        <pc:chgData name="Li Tao" userId="f18bdc7806f4d869" providerId="LiveId" clId="{062D3176-BBD3-432D-AE5B-5362CF59BB7E}" dt="2022-03-17T10:52:17.762" v="3155" actId="47"/>
        <pc:sldMkLst>
          <pc:docMk/>
          <pc:sldMk cId="2519961925" sldId="284"/>
        </pc:sldMkLst>
      </pc:sldChg>
      <pc:sldChg chg="del">
        <pc:chgData name="Li Tao" userId="f18bdc7806f4d869" providerId="LiveId" clId="{062D3176-BBD3-432D-AE5B-5362CF59BB7E}" dt="2022-03-17T10:52:35.953" v="3171" actId="47"/>
        <pc:sldMkLst>
          <pc:docMk/>
          <pc:sldMk cId="2778667482" sldId="285"/>
        </pc:sldMkLst>
      </pc:sldChg>
      <pc:sldChg chg="del">
        <pc:chgData name="Li Tao" userId="f18bdc7806f4d869" providerId="LiveId" clId="{062D3176-BBD3-432D-AE5B-5362CF59BB7E}" dt="2022-03-17T10:52:26.996" v="3163" actId="47"/>
        <pc:sldMkLst>
          <pc:docMk/>
          <pc:sldMk cId="1295038443" sldId="286"/>
        </pc:sldMkLst>
      </pc:sldChg>
      <pc:sldChg chg="del">
        <pc:chgData name="Li Tao" userId="f18bdc7806f4d869" providerId="LiveId" clId="{062D3176-BBD3-432D-AE5B-5362CF59BB7E}" dt="2022-03-17T10:52:19.134" v="3156" actId="47"/>
        <pc:sldMkLst>
          <pc:docMk/>
          <pc:sldMk cId="4218261602" sldId="287"/>
        </pc:sldMkLst>
      </pc:sldChg>
      <pc:sldChg chg="del">
        <pc:chgData name="Li Tao" userId="f18bdc7806f4d869" providerId="LiveId" clId="{062D3176-BBD3-432D-AE5B-5362CF59BB7E}" dt="2022-03-17T10:52:10.330" v="3148" actId="47"/>
        <pc:sldMkLst>
          <pc:docMk/>
          <pc:sldMk cId="3721302204" sldId="288"/>
        </pc:sldMkLst>
      </pc:sldChg>
      <pc:sldChg chg="del">
        <pc:chgData name="Li Tao" userId="f18bdc7806f4d869" providerId="LiveId" clId="{062D3176-BBD3-432D-AE5B-5362CF59BB7E}" dt="2022-03-17T10:52:20.108" v="3157" actId="47"/>
        <pc:sldMkLst>
          <pc:docMk/>
          <pc:sldMk cId="3214901187" sldId="289"/>
        </pc:sldMkLst>
      </pc:sldChg>
      <pc:sldChg chg="del">
        <pc:chgData name="Li Tao" userId="f18bdc7806f4d869" providerId="LiveId" clId="{062D3176-BBD3-432D-AE5B-5362CF59BB7E}" dt="2022-03-17T10:52:36.994" v="3172" actId="47"/>
        <pc:sldMkLst>
          <pc:docMk/>
          <pc:sldMk cId="3071498937" sldId="290"/>
        </pc:sldMkLst>
      </pc:sldChg>
      <pc:sldChg chg="del">
        <pc:chgData name="Li Tao" userId="f18bdc7806f4d869" providerId="LiveId" clId="{062D3176-BBD3-432D-AE5B-5362CF59BB7E}" dt="2022-03-17T10:52:37.354" v="3173" actId="47"/>
        <pc:sldMkLst>
          <pc:docMk/>
          <pc:sldMk cId="1738241048" sldId="291"/>
        </pc:sldMkLst>
      </pc:sldChg>
      <pc:sldChg chg="del">
        <pc:chgData name="Li Tao" userId="f18bdc7806f4d869" providerId="LiveId" clId="{062D3176-BBD3-432D-AE5B-5362CF59BB7E}" dt="2022-03-17T10:52:17.013" v="3154" actId="47"/>
        <pc:sldMkLst>
          <pc:docMk/>
          <pc:sldMk cId="675030161" sldId="292"/>
        </pc:sldMkLst>
      </pc:sldChg>
      <pc:sldChg chg="del">
        <pc:chgData name="Li Tao" userId="f18bdc7806f4d869" providerId="LiveId" clId="{062D3176-BBD3-432D-AE5B-5362CF59BB7E}" dt="2022-03-17T10:52:07.860" v="3147" actId="47"/>
        <pc:sldMkLst>
          <pc:docMk/>
          <pc:sldMk cId="1468157108" sldId="293"/>
        </pc:sldMkLst>
      </pc:sldChg>
      <pc:sldChg chg="del">
        <pc:chgData name="Li Tao" userId="f18bdc7806f4d869" providerId="LiveId" clId="{062D3176-BBD3-432D-AE5B-5362CF59BB7E}" dt="2022-03-17T10:52:20.878" v="3158" actId="47"/>
        <pc:sldMkLst>
          <pc:docMk/>
          <pc:sldMk cId="706072729" sldId="294"/>
        </pc:sldMkLst>
      </pc:sldChg>
      <pc:sldChg chg="del">
        <pc:chgData name="Li Tao" userId="f18bdc7806f4d869" providerId="LiveId" clId="{062D3176-BBD3-432D-AE5B-5362CF59BB7E}" dt="2022-03-17T10:52:37.787" v="3174" actId="47"/>
        <pc:sldMkLst>
          <pc:docMk/>
          <pc:sldMk cId="2997319316" sldId="295"/>
        </pc:sldMkLst>
      </pc:sldChg>
      <pc:sldChg chg="del">
        <pc:chgData name="Li Tao" userId="f18bdc7806f4d869" providerId="LiveId" clId="{062D3176-BBD3-432D-AE5B-5362CF59BB7E}" dt="2022-03-17T10:52:34.980" v="3169" actId="47"/>
        <pc:sldMkLst>
          <pc:docMk/>
          <pc:sldMk cId="3404494245" sldId="296"/>
        </pc:sldMkLst>
      </pc:sldChg>
      <pc:sldChg chg="del">
        <pc:chgData name="Li Tao" userId="f18bdc7806f4d869" providerId="LiveId" clId="{062D3176-BBD3-432D-AE5B-5362CF59BB7E}" dt="2022-03-17T10:52:28.559" v="3164" actId="47"/>
        <pc:sldMkLst>
          <pc:docMk/>
          <pc:sldMk cId="3459665099" sldId="297"/>
        </pc:sldMkLst>
      </pc:sldChg>
      <pc:sldChg chg="del">
        <pc:chgData name="Li Tao" userId="f18bdc7806f4d869" providerId="LiveId" clId="{062D3176-BBD3-432D-AE5B-5362CF59BB7E}" dt="2022-03-17T10:52:29.613" v="3165" actId="47"/>
        <pc:sldMkLst>
          <pc:docMk/>
          <pc:sldMk cId="1566187830" sldId="298"/>
        </pc:sldMkLst>
      </pc:sldChg>
      <pc:sldChg chg="del">
        <pc:chgData name="Li Tao" userId="f18bdc7806f4d869" providerId="LiveId" clId="{062D3176-BBD3-432D-AE5B-5362CF59BB7E}" dt="2022-03-17T10:52:31.635" v="3166" actId="47"/>
        <pc:sldMkLst>
          <pc:docMk/>
          <pc:sldMk cId="1712274946" sldId="299"/>
        </pc:sldMkLst>
      </pc:sldChg>
      <pc:sldChg chg="addSp delSp modSp add del mod ord modTransition">
        <pc:chgData name="Li Tao" userId="f18bdc7806f4d869" providerId="LiveId" clId="{062D3176-BBD3-432D-AE5B-5362CF59BB7E}" dt="2022-03-24T01:00:12.299" v="12550"/>
        <pc:sldMkLst>
          <pc:docMk/>
          <pc:sldMk cId="3497788381" sldId="300"/>
        </pc:sldMkLst>
        <pc:spChg chg="mod">
          <ac:chgData name="Li Tao" userId="f18bdc7806f4d869" providerId="LiveId" clId="{062D3176-BBD3-432D-AE5B-5362CF59BB7E}" dt="2022-03-17T10:24:51.221" v="2812" actId="20577"/>
          <ac:spMkLst>
            <pc:docMk/>
            <pc:sldMk cId="3497788381" sldId="300"/>
            <ac:spMk id="2" creationId="{DAE5D2A0-FAF5-4A01-98A4-8EF68066B55F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3497788381" sldId="300"/>
            <ac:spMk id="3" creationId="{52F953EB-D130-C9CA-D83F-628B4D324CE5}"/>
          </ac:spMkLst>
        </pc:spChg>
        <pc:spChg chg="del">
          <ac:chgData name="Li Tao" userId="f18bdc7806f4d869" providerId="LiveId" clId="{062D3176-BBD3-432D-AE5B-5362CF59BB7E}" dt="2022-03-17T10:25:01.539" v="2817" actId="478"/>
          <ac:spMkLst>
            <pc:docMk/>
            <pc:sldMk cId="3497788381" sldId="300"/>
            <ac:spMk id="3" creationId="{C778200B-DDE0-47F8-8908-A4D4A84D409F}"/>
          </ac:spMkLst>
        </pc:spChg>
        <pc:spChg chg="del">
          <ac:chgData name="Li Tao" userId="f18bdc7806f4d869" providerId="LiveId" clId="{062D3176-BBD3-432D-AE5B-5362CF59BB7E}" dt="2022-03-17T10:25:03.649" v="2818" actId="478"/>
          <ac:spMkLst>
            <pc:docMk/>
            <pc:sldMk cId="3497788381" sldId="300"/>
            <ac:spMk id="4" creationId="{4847B260-B8C0-4108-BBB8-BD861DFD9F30}"/>
          </ac:spMkLst>
        </pc:spChg>
        <pc:spChg chg="add mod">
          <ac:chgData name="Li Tao" userId="f18bdc7806f4d869" providerId="LiveId" clId="{062D3176-BBD3-432D-AE5B-5362CF59BB7E}" dt="2022-03-23T12:59:45.555" v="12549"/>
          <ac:spMkLst>
            <pc:docMk/>
            <pc:sldMk cId="3497788381" sldId="300"/>
            <ac:spMk id="56" creationId="{0F26F425-D28F-40B0-ADF5-87AEB13475B2}"/>
          </ac:spMkLst>
        </pc:spChg>
        <pc:grpChg chg="del">
          <ac:chgData name="Li Tao" userId="f18bdc7806f4d869" providerId="LiveId" clId="{062D3176-BBD3-432D-AE5B-5362CF59BB7E}" dt="2022-03-17T10:24:43.166" v="2789" actId="478"/>
          <ac:grpSpMkLst>
            <pc:docMk/>
            <pc:sldMk cId="3497788381" sldId="300"/>
            <ac:grpSpMk id="5" creationId="{BB9CD832-6DEF-44E4-BAEE-BC3EEA035BF9}"/>
          </ac:grpSpMkLst>
        </pc:grpChg>
      </pc:sldChg>
      <pc:sldChg chg="delSp add del mod">
        <pc:chgData name="Li Tao" userId="f18bdc7806f4d869" providerId="LiveId" clId="{062D3176-BBD3-432D-AE5B-5362CF59BB7E}" dt="2022-03-17T10:52:11.930" v="3150" actId="47"/>
        <pc:sldMkLst>
          <pc:docMk/>
          <pc:sldMk cId="3766973068" sldId="301"/>
        </pc:sldMkLst>
        <pc:spChg chg="del">
          <ac:chgData name="Li Tao" userId="f18bdc7806f4d869" providerId="LiveId" clId="{062D3176-BBD3-432D-AE5B-5362CF59BB7E}" dt="2022-03-17T04:36:31.574" v="345" actId="478"/>
          <ac:spMkLst>
            <pc:docMk/>
            <pc:sldMk cId="3766973068" sldId="301"/>
            <ac:spMk id="3" creationId="{8B63A2D2-E6C5-4CE4-A15B-9264951B878F}"/>
          </ac:spMkLst>
        </pc:spChg>
      </pc:sldChg>
      <pc:sldChg chg="addSp delSp modSp add mod modTransition modAnim">
        <pc:chgData name="Li Tao" userId="f18bdc7806f4d869" providerId="LiveId" clId="{062D3176-BBD3-432D-AE5B-5362CF59BB7E}" dt="2022-03-24T01:00:12.299" v="12550"/>
        <pc:sldMkLst>
          <pc:docMk/>
          <pc:sldMk cId="453408076" sldId="302"/>
        </pc:sldMkLst>
        <pc:spChg chg="add del mod">
          <ac:chgData name="Li Tao" userId="f18bdc7806f4d869" providerId="LiveId" clId="{062D3176-BBD3-432D-AE5B-5362CF59BB7E}" dt="2022-03-18T02:59:57.382" v="5716" actId="478"/>
          <ac:spMkLst>
            <pc:docMk/>
            <pc:sldMk cId="453408076" sldId="302"/>
            <ac:spMk id="2" creationId="{637B843D-1CA5-7B36-F3C2-304828532962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453408076" sldId="302"/>
            <ac:spMk id="2" creationId="{A2D179B1-443E-C952-63ED-535ABFB7762B}"/>
          </ac:spMkLst>
        </pc:spChg>
        <pc:spChg chg="add del mod">
          <ac:chgData name="Li Tao" userId="f18bdc7806f4d869" providerId="LiveId" clId="{062D3176-BBD3-432D-AE5B-5362CF59BB7E}" dt="2022-03-17T14:14:41.446" v="3901" actId="478"/>
          <ac:spMkLst>
            <pc:docMk/>
            <pc:sldMk cId="453408076" sldId="302"/>
            <ac:spMk id="2" creationId="{A545A36C-820F-B32D-40A7-2008131612E5}"/>
          </ac:spMkLst>
        </pc:spChg>
        <pc:spChg chg="add mod">
          <ac:chgData name="Li Tao" userId="f18bdc7806f4d869" providerId="LiveId" clId="{062D3176-BBD3-432D-AE5B-5362CF59BB7E}" dt="2022-03-22T06:10:12.515" v="9948" actId="207"/>
          <ac:spMkLst>
            <pc:docMk/>
            <pc:sldMk cId="453408076" sldId="302"/>
            <ac:spMk id="6" creationId="{EF8E1381-F287-4A64-9492-797013E668EF}"/>
          </ac:spMkLst>
        </pc:spChg>
        <pc:spChg chg="add mod">
          <ac:chgData name="Li Tao" userId="f18bdc7806f4d869" providerId="LiveId" clId="{062D3176-BBD3-432D-AE5B-5362CF59BB7E}" dt="2022-03-18T04:37:46.262" v="5872" actId="404"/>
          <ac:spMkLst>
            <pc:docMk/>
            <pc:sldMk cId="453408076" sldId="302"/>
            <ac:spMk id="7" creationId="{A35E30B5-DD9E-AA72-0C6B-4BAB241B151D}"/>
          </ac:spMkLst>
        </pc:spChg>
        <pc:spChg chg="add mod">
          <ac:chgData name="Li Tao" userId="f18bdc7806f4d869" providerId="LiveId" clId="{062D3176-BBD3-432D-AE5B-5362CF59BB7E}" dt="2022-03-22T06:10:15.879" v="9949" actId="207"/>
          <ac:spMkLst>
            <pc:docMk/>
            <pc:sldMk cId="453408076" sldId="302"/>
            <ac:spMk id="8" creationId="{39325140-B715-BB7E-D27E-614BAACC5BE5}"/>
          </ac:spMkLst>
        </pc:spChg>
        <pc:spChg chg="add del mod">
          <ac:chgData name="Li Tao" userId="f18bdc7806f4d869" providerId="LiveId" clId="{062D3176-BBD3-432D-AE5B-5362CF59BB7E}" dt="2022-03-17T14:04:02.789" v="3752" actId="478"/>
          <ac:spMkLst>
            <pc:docMk/>
            <pc:sldMk cId="453408076" sldId="302"/>
            <ac:spMk id="9" creationId="{600DBCB1-A3E7-44DC-9B8D-591420411E8D}"/>
          </ac:spMkLst>
        </pc:spChg>
        <pc:spChg chg="add del mod">
          <ac:chgData name="Li Tao" userId="f18bdc7806f4d869" providerId="LiveId" clId="{062D3176-BBD3-432D-AE5B-5362CF59BB7E}" dt="2022-03-18T04:53:32.449" v="6014" actId="22"/>
          <ac:spMkLst>
            <pc:docMk/>
            <pc:sldMk cId="453408076" sldId="302"/>
            <ac:spMk id="13" creationId="{A6085E87-CEA3-1200-3F4F-9051B97D1EB0}"/>
          </ac:spMkLst>
        </pc:spChg>
        <pc:spChg chg="add del">
          <ac:chgData name="Li Tao" userId="f18bdc7806f4d869" providerId="LiveId" clId="{062D3176-BBD3-432D-AE5B-5362CF59BB7E}" dt="2022-03-18T04:53:35.829" v="6018" actId="22"/>
          <ac:spMkLst>
            <pc:docMk/>
            <pc:sldMk cId="453408076" sldId="302"/>
            <ac:spMk id="15" creationId="{152E4FB2-B98B-0291-0B9A-2B6D88A7C56F}"/>
          </ac:spMkLst>
        </pc:spChg>
        <pc:spChg chg="add mod">
          <ac:chgData name="Li Tao" userId="f18bdc7806f4d869" providerId="LiveId" clId="{062D3176-BBD3-432D-AE5B-5362CF59BB7E}" dt="2022-03-19T15:07:29.958" v="9512"/>
          <ac:spMkLst>
            <pc:docMk/>
            <pc:sldMk cId="453408076" sldId="302"/>
            <ac:spMk id="17" creationId="{38A0A865-C355-36FA-CA6A-CA55FD51DA92}"/>
          </ac:spMkLst>
        </pc:spChg>
        <pc:spChg chg="add del mod">
          <ac:chgData name="Li Tao" userId="f18bdc7806f4d869" providerId="LiveId" clId="{062D3176-BBD3-432D-AE5B-5362CF59BB7E}" dt="2022-03-19T14:36:07.403" v="9344" actId="478"/>
          <ac:spMkLst>
            <pc:docMk/>
            <pc:sldMk cId="453408076" sldId="302"/>
            <ac:spMk id="18" creationId="{4DDAAAD9-35A2-ABB0-207A-970786FAC8BF}"/>
          </ac:spMkLst>
        </pc:spChg>
        <pc:spChg chg="add mod">
          <ac:chgData name="Li Tao" userId="f18bdc7806f4d869" providerId="LiveId" clId="{062D3176-BBD3-432D-AE5B-5362CF59BB7E}" dt="2022-03-19T14:36:34.110" v="9348" actId="207"/>
          <ac:spMkLst>
            <pc:docMk/>
            <pc:sldMk cId="453408076" sldId="302"/>
            <ac:spMk id="23" creationId="{8CBA9A1B-BAF4-6A7B-5E6D-8885CFCC96C5}"/>
          </ac:spMkLst>
        </pc:spChg>
        <pc:spChg chg="add del mod">
          <ac:chgData name="Li Tao" userId="f18bdc7806f4d869" providerId="LiveId" clId="{062D3176-BBD3-432D-AE5B-5362CF59BB7E}" dt="2022-03-19T15:05:36.105" v="9492" actId="478"/>
          <ac:spMkLst>
            <pc:docMk/>
            <pc:sldMk cId="453408076" sldId="302"/>
            <ac:spMk id="24" creationId="{307DE593-CC3D-204F-DFF3-F956AE6DE4C2}"/>
          </ac:spMkLst>
        </pc:spChg>
        <pc:spChg chg="add mod">
          <ac:chgData name="Li Tao" userId="f18bdc7806f4d869" providerId="LiveId" clId="{062D3176-BBD3-432D-AE5B-5362CF59BB7E}" dt="2022-03-19T15:06:35.539" v="9500" actId="16959"/>
          <ac:spMkLst>
            <pc:docMk/>
            <pc:sldMk cId="453408076" sldId="302"/>
            <ac:spMk id="25" creationId="{0C73AE7B-9137-54D7-C451-84C095DDDF2B}"/>
          </ac:spMkLst>
        </pc:spChg>
        <pc:spChg chg="add mod">
          <ac:chgData name="Li Tao" userId="f18bdc7806f4d869" providerId="LiveId" clId="{062D3176-BBD3-432D-AE5B-5362CF59BB7E}" dt="2022-03-19T15:08:03.719" v="9513" actId="16959"/>
          <ac:spMkLst>
            <pc:docMk/>
            <pc:sldMk cId="453408076" sldId="302"/>
            <ac:spMk id="26" creationId="{E72595DB-B7C4-4041-8A6C-2210118E6C41}"/>
          </ac:spMkLst>
        </pc:spChg>
        <pc:spChg chg="mod">
          <ac:chgData name="Li Tao" userId="f18bdc7806f4d869" providerId="LiveId" clId="{062D3176-BBD3-432D-AE5B-5362CF59BB7E}" dt="2022-03-23T10:07:22.352" v="11787" actId="1076"/>
          <ac:spMkLst>
            <pc:docMk/>
            <pc:sldMk cId="453408076" sldId="302"/>
            <ac:spMk id="164" creationId="{911B6A90-49D5-43D3-9EB9-7B90D69E2A37}"/>
          </ac:spMkLst>
        </pc:spChg>
        <pc:spChg chg="del">
          <ac:chgData name="Li Tao" userId="f18bdc7806f4d869" providerId="LiveId" clId="{062D3176-BBD3-432D-AE5B-5362CF59BB7E}" dt="2022-03-17T07:44:03.645" v="1234" actId="478"/>
          <ac:spMkLst>
            <pc:docMk/>
            <pc:sldMk cId="453408076" sldId="302"/>
            <ac:spMk id="167" creationId="{AC6169B8-14D4-4B2E-B726-B320746DDF65}"/>
          </ac:spMkLst>
        </pc:spChg>
        <pc:picChg chg="add del mod modCrop">
          <ac:chgData name="Li Tao" userId="f18bdc7806f4d869" providerId="LiveId" clId="{062D3176-BBD3-432D-AE5B-5362CF59BB7E}" dt="2022-03-19T14:27:45.684" v="9272" actId="478"/>
          <ac:picMkLst>
            <pc:docMk/>
            <pc:sldMk cId="453408076" sldId="302"/>
            <ac:picMk id="3" creationId="{0C34B775-261C-752A-CCCE-247D3AB30862}"/>
          </ac:picMkLst>
        </pc:picChg>
        <pc:picChg chg="add del mod">
          <ac:chgData name="Li Tao" userId="f18bdc7806f4d869" providerId="LiveId" clId="{062D3176-BBD3-432D-AE5B-5362CF59BB7E}" dt="2022-03-17T14:03:59.835" v="3751" actId="478"/>
          <ac:picMkLst>
            <pc:docMk/>
            <pc:sldMk cId="453408076" sldId="302"/>
            <ac:picMk id="3" creationId="{50DD23AF-4FFB-461B-A900-2CEE25A7A6B5}"/>
          </ac:picMkLst>
        </pc:picChg>
        <pc:picChg chg="add del mod">
          <ac:chgData name="Li Tao" userId="f18bdc7806f4d869" providerId="LiveId" clId="{062D3176-BBD3-432D-AE5B-5362CF59BB7E}" dt="2022-03-19T14:27:45.184" v="9271" actId="478"/>
          <ac:picMkLst>
            <pc:docMk/>
            <pc:sldMk cId="453408076" sldId="302"/>
            <ac:picMk id="5" creationId="{8F8EE5C3-3B77-3862-651A-62FF85B29804}"/>
          </ac:picMkLst>
        </pc:picChg>
        <pc:picChg chg="add del mod modCrop">
          <ac:chgData name="Li Tao" userId="f18bdc7806f4d869" providerId="LiveId" clId="{062D3176-BBD3-432D-AE5B-5362CF59BB7E}" dt="2022-03-18T02:50:44.544" v="5524" actId="478"/>
          <ac:picMkLst>
            <pc:docMk/>
            <pc:sldMk cId="453408076" sldId="302"/>
            <ac:picMk id="5" creationId="{9B66ED00-74B1-F6D8-6266-E8406EE0CDAC}"/>
          </ac:picMkLst>
        </pc:picChg>
        <pc:picChg chg="add mod">
          <ac:chgData name="Li Tao" userId="f18bdc7806f4d869" providerId="LiveId" clId="{062D3176-BBD3-432D-AE5B-5362CF59BB7E}" dt="2022-03-19T14:29:33.378" v="9288" actId="1076"/>
          <ac:picMkLst>
            <pc:docMk/>
            <pc:sldMk cId="453408076" sldId="302"/>
            <ac:picMk id="10" creationId="{37B9E13E-4A81-EBD9-EA99-04E9A2793D96}"/>
          </ac:picMkLst>
        </pc:picChg>
        <pc:picChg chg="add del mod">
          <ac:chgData name="Li Tao" userId="f18bdc7806f4d869" providerId="LiveId" clId="{062D3176-BBD3-432D-AE5B-5362CF59BB7E}" dt="2022-03-19T15:05:36.639" v="9493" actId="478"/>
          <ac:picMkLst>
            <pc:docMk/>
            <pc:sldMk cId="453408076" sldId="302"/>
            <ac:picMk id="12" creationId="{57BC4506-3CA6-4131-1C7D-BDE37EB66FDA}"/>
          </ac:picMkLst>
        </pc:picChg>
        <pc:picChg chg="add mod">
          <ac:chgData name="Li Tao" userId="f18bdc7806f4d869" providerId="LiveId" clId="{062D3176-BBD3-432D-AE5B-5362CF59BB7E}" dt="2022-03-19T15:05:35.691" v="9491" actId="1076"/>
          <ac:picMkLst>
            <pc:docMk/>
            <pc:sldMk cId="453408076" sldId="302"/>
            <ac:picMk id="14" creationId="{5B39DE7D-B66E-CA30-B4B0-882AA2FAAC4B}"/>
          </ac:picMkLst>
        </pc:picChg>
        <pc:picChg chg="add mod modCrop">
          <ac:chgData name="Li Tao" userId="f18bdc7806f4d869" providerId="LiveId" clId="{062D3176-BBD3-432D-AE5B-5362CF59BB7E}" dt="2022-03-19T15:05:35.518" v="9490" actId="1076"/>
          <ac:picMkLst>
            <pc:docMk/>
            <pc:sldMk cId="453408076" sldId="302"/>
            <ac:picMk id="16" creationId="{2C15E61C-D578-36AE-97BF-E0670175595F}"/>
          </ac:picMkLst>
        </pc:picChg>
        <pc:picChg chg="del">
          <ac:chgData name="Li Tao" userId="f18bdc7806f4d869" providerId="LiveId" clId="{062D3176-BBD3-432D-AE5B-5362CF59BB7E}" dt="2022-03-17T07:43:59.155" v="1233" actId="478"/>
          <ac:picMkLst>
            <pc:docMk/>
            <pc:sldMk cId="453408076" sldId="302"/>
            <ac:picMk id="165" creationId="{42114A28-55BC-42EA-8959-293ED8CA715D}"/>
          </ac:picMkLst>
        </pc:picChg>
        <pc:picChg chg="add del mod">
          <ac:chgData name="Li Tao" userId="f18bdc7806f4d869" providerId="LiveId" clId="{062D3176-BBD3-432D-AE5B-5362CF59BB7E}" dt="2022-03-18T04:31:17.600" v="5824" actId="478"/>
          <ac:picMkLst>
            <pc:docMk/>
            <pc:sldMk cId="453408076" sldId="302"/>
            <ac:picMk id="1026" creationId="{83535D4D-6878-0319-CE07-DFD15880F905}"/>
          </ac:picMkLst>
        </pc:picChg>
        <pc:picChg chg="add del mod">
          <ac:chgData name="Li Tao" userId="f18bdc7806f4d869" providerId="LiveId" clId="{062D3176-BBD3-432D-AE5B-5362CF59BB7E}" dt="2022-03-18T03:10:37.602" v="5810" actId="478"/>
          <ac:picMkLst>
            <pc:docMk/>
            <pc:sldMk cId="453408076" sldId="302"/>
            <ac:picMk id="1028" creationId="{A080940F-4993-7184-0FA5-FCE661E95C98}"/>
          </ac:picMkLst>
        </pc:picChg>
        <pc:picChg chg="add mod">
          <ac:chgData name="Li Tao" userId="f18bdc7806f4d869" providerId="LiveId" clId="{062D3176-BBD3-432D-AE5B-5362CF59BB7E}" dt="2022-03-18T04:32:05.739" v="5833" actId="1076"/>
          <ac:picMkLst>
            <pc:docMk/>
            <pc:sldMk cId="453408076" sldId="302"/>
            <ac:picMk id="1030" creationId="{2EE72A67-8E7C-3233-D65B-69A71158468B}"/>
          </ac:picMkLst>
        </pc:picChg>
        <pc:picChg chg="add del mod">
          <ac:chgData name="Li Tao" userId="f18bdc7806f4d869" providerId="LiveId" clId="{062D3176-BBD3-432D-AE5B-5362CF59BB7E}" dt="2022-03-19T14:26:44.681" v="9249" actId="478"/>
          <ac:picMkLst>
            <pc:docMk/>
            <pc:sldMk cId="453408076" sldId="302"/>
            <ac:picMk id="1032" creationId="{ADA9FB25-4F58-3B64-0889-4091DBABB274}"/>
          </ac:picMkLst>
        </pc:picChg>
        <pc:picChg chg="add del mod">
          <ac:chgData name="Li Tao" userId="f18bdc7806f4d869" providerId="LiveId" clId="{062D3176-BBD3-432D-AE5B-5362CF59BB7E}" dt="2022-03-17T14:15:32.705" v="3915"/>
          <ac:picMkLst>
            <pc:docMk/>
            <pc:sldMk cId="453408076" sldId="302"/>
            <ac:picMk id="2050" creationId="{967CD3B8-39AD-194A-15F3-15A8B21FD132}"/>
          </ac:picMkLst>
        </pc:picChg>
      </pc:sldChg>
      <pc:sldChg chg="addSp delSp modSp add del mod">
        <pc:chgData name="Li Tao" userId="f18bdc7806f4d869" providerId="LiveId" clId="{062D3176-BBD3-432D-AE5B-5362CF59BB7E}" dt="2022-03-17T10:52:13.333" v="3151" actId="47"/>
        <pc:sldMkLst>
          <pc:docMk/>
          <pc:sldMk cId="3848681399" sldId="303"/>
        </pc:sldMkLst>
        <pc:spChg chg="add del mod">
          <ac:chgData name="Li Tao" userId="f18bdc7806f4d869" providerId="LiveId" clId="{062D3176-BBD3-432D-AE5B-5362CF59BB7E}" dt="2022-03-17T10:29:14.255" v="2886" actId="478"/>
          <ac:spMkLst>
            <pc:docMk/>
            <pc:sldMk cId="3848681399" sldId="303"/>
            <ac:spMk id="3" creationId="{5C98707F-3208-4D65-AED3-8AF3110A308B}"/>
          </ac:spMkLst>
        </pc:spChg>
        <pc:spChg chg="add del mod">
          <ac:chgData name="Li Tao" userId="f18bdc7806f4d869" providerId="LiveId" clId="{062D3176-BBD3-432D-AE5B-5362CF59BB7E}" dt="2022-03-17T10:19:03.275" v="2776"/>
          <ac:spMkLst>
            <pc:docMk/>
            <pc:sldMk cId="3848681399" sldId="303"/>
            <ac:spMk id="9" creationId="{83059911-D2AD-4C98-8808-DAE2D1F4FF1A}"/>
          </ac:spMkLst>
        </pc:spChg>
        <pc:spChg chg="add del mod">
          <ac:chgData name="Li Tao" userId="f18bdc7806f4d869" providerId="LiveId" clId="{062D3176-BBD3-432D-AE5B-5362CF59BB7E}" dt="2022-03-17T10:29:28.717" v="2892" actId="478"/>
          <ac:spMkLst>
            <pc:docMk/>
            <pc:sldMk cId="3848681399" sldId="303"/>
            <ac:spMk id="10" creationId="{04D40605-F3BE-4099-9ED4-F53420566DB4}"/>
          </ac:spMkLst>
        </pc:spChg>
        <pc:spChg chg="add del mod">
          <ac:chgData name="Li Tao" userId="f18bdc7806f4d869" providerId="LiveId" clId="{062D3176-BBD3-432D-AE5B-5362CF59BB7E}" dt="2022-03-17T10:29:13.333" v="2885" actId="478"/>
          <ac:spMkLst>
            <pc:docMk/>
            <pc:sldMk cId="3848681399" sldId="303"/>
            <ac:spMk id="12" creationId="{E7F63219-B81E-4508-B63B-96441D0C6917}"/>
          </ac:spMkLst>
        </pc:spChg>
        <pc:spChg chg="add del mod">
          <ac:chgData name="Li Tao" userId="f18bdc7806f4d869" providerId="LiveId" clId="{062D3176-BBD3-432D-AE5B-5362CF59BB7E}" dt="2022-03-17T10:29:12.312" v="2884" actId="478"/>
          <ac:spMkLst>
            <pc:docMk/>
            <pc:sldMk cId="3848681399" sldId="303"/>
            <ac:spMk id="13" creationId="{B8E444D7-2A9D-488A-A6DB-11698CD49351}"/>
          </ac:spMkLst>
        </pc:spChg>
        <pc:spChg chg="add del mod">
          <ac:chgData name="Li Tao" userId="f18bdc7806f4d869" providerId="LiveId" clId="{062D3176-BBD3-432D-AE5B-5362CF59BB7E}" dt="2022-03-17T10:29:16.195" v="2887" actId="478"/>
          <ac:spMkLst>
            <pc:docMk/>
            <pc:sldMk cId="3848681399" sldId="303"/>
            <ac:spMk id="15" creationId="{CA9CB4FF-E6CF-40E3-A336-516FCCA1BB80}"/>
          </ac:spMkLst>
        </pc:spChg>
        <pc:spChg chg="add del mod">
          <ac:chgData name="Li Tao" userId="f18bdc7806f4d869" providerId="LiveId" clId="{062D3176-BBD3-432D-AE5B-5362CF59BB7E}" dt="2022-03-17T10:22:44.528" v="2782" actId="478"/>
          <ac:spMkLst>
            <pc:docMk/>
            <pc:sldMk cId="3848681399" sldId="303"/>
            <ac:spMk id="20" creationId="{713A2EE8-575E-4AAA-AE38-98BB9EDA9D12}"/>
          </ac:spMkLst>
        </pc:spChg>
        <pc:spChg chg="add del mod">
          <ac:chgData name="Li Tao" userId="f18bdc7806f4d869" providerId="LiveId" clId="{062D3176-BBD3-432D-AE5B-5362CF59BB7E}" dt="2022-03-17T10:42:22.651" v="3065" actId="478"/>
          <ac:spMkLst>
            <pc:docMk/>
            <pc:sldMk cId="3848681399" sldId="303"/>
            <ac:spMk id="27" creationId="{559601C9-B17A-425C-AF10-F3C862F78024}"/>
          </ac:spMkLst>
        </pc:spChg>
        <pc:spChg chg="add mod">
          <ac:chgData name="Li Tao" userId="f18bdc7806f4d869" providerId="LiveId" clId="{062D3176-BBD3-432D-AE5B-5362CF59BB7E}" dt="2022-03-17T10:35:55.189" v="3015" actId="20577"/>
          <ac:spMkLst>
            <pc:docMk/>
            <pc:sldMk cId="3848681399" sldId="303"/>
            <ac:spMk id="29" creationId="{31CE40C6-9DE9-4FB5-BB30-CC00A8A59484}"/>
          </ac:spMkLst>
        </pc:spChg>
        <pc:spChg chg="add mod">
          <ac:chgData name="Li Tao" userId="f18bdc7806f4d869" providerId="LiveId" clId="{062D3176-BBD3-432D-AE5B-5362CF59BB7E}" dt="2022-03-17T10:35:21.254" v="2995" actId="14100"/>
          <ac:spMkLst>
            <pc:docMk/>
            <pc:sldMk cId="3848681399" sldId="303"/>
            <ac:spMk id="31" creationId="{FBD651D1-94B2-46F9-A769-44D0037A80EE}"/>
          </ac:spMkLst>
        </pc:spChg>
        <pc:spChg chg="add mod">
          <ac:chgData name="Li Tao" userId="f18bdc7806f4d869" providerId="LiveId" clId="{062D3176-BBD3-432D-AE5B-5362CF59BB7E}" dt="2022-03-17T10:38:30.952" v="3061" actId="20577"/>
          <ac:spMkLst>
            <pc:docMk/>
            <pc:sldMk cId="3848681399" sldId="303"/>
            <ac:spMk id="32" creationId="{EFDE1A6B-C062-4A99-8CE7-AD51B2DC5ACD}"/>
          </ac:spMkLst>
        </pc:spChg>
        <pc:spChg chg="add del mod">
          <ac:chgData name="Li Tao" userId="f18bdc7806f4d869" providerId="LiveId" clId="{062D3176-BBD3-432D-AE5B-5362CF59BB7E}" dt="2022-03-17T10:47:13.584" v="3138" actId="478"/>
          <ac:spMkLst>
            <pc:docMk/>
            <pc:sldMk cId="3848681399" sldId="303"/>
            <ac:spMk id="37" creationId="{46D9F286-FAA2-479E-BBAE-CCD9B1FB3ECD}"/>
          </ac:spMkLst>
        </pc:spChg>
        <pc:spChg chg="mod">
          <ac:chgData name="Li Tao" userId="f18bdc7806f4d869" providerId="LiveId" clId="{062D3176-BBD3-432D-AE5B-5362CF59BB7E}" dt="2022-03-17T10:29:47.241" v="2912" actId="20577"/>
          <ac:spMkLst>
            <pc:docMk/>
            <pc:sldMk cId="3848681399" sldId="303"/>
            <ac:spMk id="164" creationId="{911B6A90-49D5-43D3-9EB9-7B90D69E2A37}"/>
          </ac:spMkLst>
        </pc:spChg>
        <pc:spChg chg="del mod">
          <ac:chgData name="Li Tao" userId="f18bdc7806f4d869" providerId="LiveId" clId="{062D3176-BBD3-432D-AE5B-5362CF59BB7E}" dt="2022-03-17T10:29:10.972" v="2883" actId="478"/>
          <ac:spMkLst>
            <pc:docMk/>
            <pc:sldMk cId="3848681399" sldId="303"/>
            <ac:spMk id="167" creationId="{AC6169B8-14D4-4B2E-B726-B320746DDF65}"/>
          </ac:spMkLst>
        </pc:spChg>
        <pc:spChg chg="del">
          <ac:chgData name="Li Tao" userId="f18bdc7806f4d869" providerId="LiveId" clId="{062D3176-BBD3-432D-AE5B-5362CF59BB7E}" dt="2022-03-17T08:26:08.019" v="1804" actId="478"/>
          <ac:spMkLst>
            <pc:docMk/>
            <pc:sldMk cId="3848681399" sldId="303"/>
            <ac:spMk id="170" creationId="{94BDDF50-9BBC-4F95-B499-E5A7BF2A6C90}"/>
          </ac:spMkLst>
        </pc:spChg>
        <pc:spChg chg="del mod">
          <ac:chgData name="Li Tao" userId="f18bdc7806f4d869" providerId="LiveId" clId="{062D3176-BBD3-432D-AE5B-5362CF59BB7E}" dt="2022-03-17T10:29:19.283" v="2889" actId="478"/>
          <ac:spMkLst>
            <pc:docMk/>
            <pc:sldMk cId="3848681399" sldId="303"/>
            <ac:spMk id="171" creationId="{D0325E6B-9D2D-49E6-8960-9A8A71CA1CED}"/>
          </ac:spMkLst>
        </pc:spChg>
        <pc:spChg chg="del">
          <ac:chgData name="Li Tao" userId="f18bdc7806f4d869" providerId="LiveId" clId="{062D3176-BBD3-432D-AE5B-5362CF59BB7E}" dt="2022-03-17T08:26:11.234" v="1805" actId="478"/>
          <ac:spMkLst>
            <pc:docMk/>
            <pc:sldMk cId="3848681399" sldId="303"/>
            <ac:spMk id="175" creationId="{72032BA7-E193-4680-AF0A-827543653111}"/>
          </ac:spMkLst>
        </pc:spChg>
        <pc:spChg chg="del">
          <ac:chgData name="Li Tao" userId="f18bdc7806f4d869" providerId="LiveId" clId="{062D3176-BBD3-432D-AE5B-5362CF59BB7E}" dt="2022-03-17T08:26:14.070" v="1806" actId="478"/>
          <ac:spMkLst>
            <pc:docMk/>
            <pc:sldMk cId="3848681399" sldId="303"/>
            <ac:spMk id="176" creationId="{60AC6E32-4504-4697-93E1-FFD1BBAB2ADF}"/>
          </ac:spMkLst>
        </pc:spChg>
        <pc:spChg chg="del">
          <ac:chgData name="Li Tao" userId="f18bdc7806f4d869" providerId="LiveId" clId="{062D3176-BBD3-432D-AE5B-5362CF59BB7E}" dt="2022-03-17T08:26:16.335" v="1807" actId="478"/>
          <ac:spMkLst>
            <pc:docMk/>
            <pc:sldMk cId="3848681399" sldId="303"/>
            <ac:spMk id="178" creationId="{499C92F6-25AC-4949-AB9F-FEB72B316FCA}"/>
          </ac:spMkLst>
        </pc:spChg>
        <pc:spChg chg="del">
          <ac:chgData name="Li Tao" userId="f18bdc7806f4d869" providerId="LiveId" clId="{062D3176-BBD3-432D-AE5B-5362CF59BB7E}" dt="2022-03-17T08:26:19.536" v="1808" actId="478"/>
          <ac:spMkLst>
            <pc:docMk/>
            <pc:sldMk cId="3848681399" sldId="303"/>
            <ac:spMk id="179" creationId="{1EAFB5B4-C72B-4A58-A2CA-4D7BEDAE0219}"/>
          </ac:spMkLst>
        </pc:spChg>
        <pc:picChg chg="add del mod">
          <ac:chgData name="Li Tao" userId="f18bdc7806f4d869" providerId="LiveId" clId="{062D3176-BBD3-432D-AE5B-5362CF59BB7E}" dt="2022-03-17T09:54:25.034" v="2457" actId="478"/>
          <ac:picMkLst>
            <pc:docMk/>
            <pc:sldMk cId="3848681399" sldId="303"/>
            <ac:picMk id="5" creationId="{762395CC-4A97-4EEB-884A-A21BAC7D8E74}"/>
          </ac:picMkLst>
        </pc:picChg>
        <pc:picChg chg="add del mod">
          <ac:chgData name="Li Tao" userId="f18bdc7806f4d869" providerId="LiveId" clId="{062D3176-BBD3-432D-AE5B-5362CF59BB7E}" dt="2022-03-17T10:01:57.641" v="2519" actId="478"/>
          <ac:picMkLst>
            <pc:docMk/>
            <pc:sldMk cId="3848681399" sldId="303"/>
            <ac:picMk id="6" creationId="{F97D744C-ADE3-495E-9F3B-0972EB5B8BD8}"/>
          </ac:picMkLst>
        </pc:picChg>
        <pc:picChg chg="add del mod">
          <ac:chgData name="Li Tao" userId="f18bdc7806f4d869" providerId="LiveId" clId="{062D3176-BBD3-432D-AE5B-5362CF59BB7E}" dt="2022-03-17T10:22:45.592" v="2783" actId="478"/>
          <ac:picMkLst>
            <pc:docMk/>
            <pc:sldMk cId="3848681399" sldId="303"/>
            <ac:picMk id="8" creationId="{C296084D-D5D4-437E-9C2B-3B361775A8EC}"/>
          </ac:picMkLst>
        </pc:picChg>
        <pc:picChg chg="add del mod">
          <ac:chgData name="Li Tao" userId="f18bdc7806f4d869" providerId="LiveId" clId="{062D3176-BBD3-432D-AE5B-5362CF59BB7E}" dt="2022-03-17T10:47:11.966" v="3137" actId="478"/>
          <ac:picMkLst>
            <pc:docMk/>
            <pc:sldMk cId="3848681399" sldId="303"/>
            <ac:picMk id="14" creationId="{6E8DEC5B-989B-4EF4-92A1-B858B83D3E90}"/>
          </ac:picMkLst>
        </pc:picChg>
        <pc:picChg chg="add del mod">
          <ac:chgData name="Li Tao" userId="f18bdc7806f4d869" providerId="LiveId" clId="{062D3176-BBD3-432D-AE5B-5362CF59BB7E}" dt="2022-03-17T10:44:59.215" v="3078" actId="478"/>
          <ac:picMkLst>
            <pc:docMk/>
            <pc:sldMk cId="3848681399" sldId="303"/>
            <ac:picMk id="34" creationId="{120379D6-C4E3-4E2B-AD1B-5E033DDE8479}"/>
          </ac:picMkLst>
        </pc:picChg>
        <pc:picChg chg="add mod">
          <ac:chgData name="Li Tao" userId="f18bdc7806f4d869" providerId="LiveId" clId="{062D3176-BBD3-432D-AE5B-5362CF59BB7E}" dt="2022-03-17T10:47:25.639" v="3143" actId="1076"/>
          <ac:picMkLst>
            <pc:docMk/>
            <pc:sldMk cId="3848681399" sldId="303"/>
            <ac:picMk id="38" creationId="{12D76F3B-5C91-4A0D-BF19-B1A97717BD80}"/>
          </ac:picMkLst>
        </pc:picChg>
        <pc:picChg chg="del">
          <ac:chgData name="Li Tao" userId="f18bdc7806f4d869" providerId="LiveId" clId="{062D3176-BBD3-432D-AE5B-5362CF59BB7E}" dt="2022-03-17T08:29:52.318" v="1900" actId="478"/>
          <ac:picMkLst>
            <pc:docMk/>
            <pc:sldMk cId="3848681399" sldId="303"/>
            <ac:picMk id="165" creationId="{42114A28-55BC-42EA-8959-293ED8CA715D}"/>
          </ac:picMkLst>
        </pc:picChg>
        <pc:picChg chg="add del mod">
          <ac:chgData name="Li Tao" userId="f18bdc7806f4d869" providerId="LiveId" clId="{062D3176-BBD3-432D-AE5B-5362CF59BB7E}" dt="2022-03-17T10:16:11.533" v="2655"/>
          <ac:picMkLst>
            <pc:docMk/>
            <pc:sldMk cId="3848681399" sldId="303"/>
            <ac:picMk id="1034" creationId="{5159F5AE-83FC-4B96-9FA5-EB36AC5F012E}"/>
          </ac:picMkLst>
        </pc:picChg>
        <pc:picChg chg="add del mod">
          <ac:chgData name="Li Tao" userId="f18bdc7806f4d869" providerId="LiveId" clId="{062D3176-BBD3-432D-AE5B-5362CF59BB7E}" dt="2022-03-17T10:22:42.883" v="2781" actId="478"/>
          <ac:picMkLst>
            <pc:docMk/>
            <pc:sldMk cId="3848681399" sldId="303"/>
            <ac:picMk id="1036" creationId="{AA41870B-A71B-4047-B256-1364E8244497}"/>
          </ac:picMkLst>
        </pc:picChg>
        <pc:picChg chg="add del mod">
          <ac:chgData name="Li Tao" userId="f18bdc7806f4d869" providerId="LiveId" clId="{062D3176-BBD3-432D-AE5B-5362CF59BB7E}" dt="2022-03-17T10:25:34.799" v="2824" actId="478"/>
          <ac:picMkLst>
            <pc:docMk/>
            <pc:sldMk cId="3848681399" sldId="303"/>
            <ac:picMk id="1038" creationId="{E1F1E86E-89BE-4672-873A-BE064044828B}"/>
          </ac:picMkLst>
        </pc:picChg>
        <pc:picChg chg="add mod">
          <ac:chgData name="Li Tao" userId="f18bdc7806f4d869" providerId="LiveId" clId="{062D3176-BBD3-432D-AE5B-5362CF59BB7E}" dt="2022-03-17T10:31:51.487" v="2921" actId="1076"/>
          <ac:picMkLst>
            <pc:docMk/>
            <pc:sldMk cId="3848681399" sldId="303"/>
            <ac:picMk id="1040" creationId="{2B87361D-04CD-4720-A6A9-58191F48CE3B}"/>
          </ac:picMkLst>
        </pc:picChg>
        <pc:picChg chg="add del mod">
          <ac:chgData name="Li Tao" userId="f18bdc7806f4d869" providerId="LiveId" clId="{062D3176-BBD3-432D-AE5B-5362CF59BB7E}" dt="2022-03-17T10:42:21.061" v="3064" actId="478"/>
          <ac:picMkLst>
            <pc:docMk/>
            <pc:sldMk cId="3848681399" sldId="303"/>
            <ac:picMk id="1042" creationId="{BBD0F3AC-72EE-4428-A154-D56E2091C285}"/>
          </ac:picMkLst>
        </pc:picChg>
      </pc:sldChg>
      <pc:sldChg chg="addSp delSp modSp add del ord">
        <pc:chgData name="Li Tao" userId="f18bdc7806f4d869" providerId="LiveId" clId="{062D3176-BBD3-432D-AE5B-5362CF59BB7E}" dt="2022-03-17T10:47:39.504" v="3144" actId="2696"/>
        <pc:sldMkLst>
          <pc:docMk/>
          <pc:sldMk cId="2938250454" sldId="304"/>
        </pc:sldMkLst>
        <pc:spChg chg="mod">
          <ac:chgData name="Li Tao" userId="f18bdc7806f4d869" providerId="LiveId" clId="{062D3176-BBD3-432D-AE5B-5362CF59BB7E}" dt="2022-03-17T10:30:05.752" v="2917" actId="20577"/>
          <ac:spMkLst>
            <pc:docMk/>
            <pc:sldMk cId="2938250454" sldId="304"/>
            <ac:spMk id="3" creationId="{5C98707F-3208-4D65-AED3-8AF3110A308B}"/>
          </ac:spMkLst>
        </pc:spChg>
        <pc:spChg chg="mod">
          <ac:chgData name="Li Tao" userId="f18bdc7806f4d869" providerId="LiveId" clId="{062D3176-BBD3-432D-AE5B-5362CF59BB7E}" dt="2022-03-17T10:30:03.592" v="2915" actId="20577"/>
          <ac:spMkLst>
            <pc:docMk/>
            <pc:sldMk cId="2938250454" sldId="304"/>
            <ac:spMk id="12" creationId="{E7F63219-B81E-4508-B63B-96441D0C6917}"/>
          </ac:spMkLst>
        </pc:spChg>
        <pc:spChg chg="mod">
          <ac:chgData name="Li Tao" userId="f18bdc7806f4d869" providerId="LiveId" clId="{062D3176-BBD3-432D-AE5B-5362CF59BB7E}" dt="2022-03-17T10:30:08.414" v="2919" actId="20577"/>
          <ac:spMkLst>
            <pc:docMk/>
            <pc:sldMk cId="2938250454" sldId="304"/>
            <ac:spMk id="15" creationId="{CA9CB4FF-E6CF-40E3-A336-516FCCA1BB80}"/>
          </ac:spMkLst>
        </pc:spChg>
        <pc:picChg chg="add mod">
          <ac:chgData name="Li Tao" userId="f18bdc7806f4d869" providerId="LiveId" clId="{062D3176-BBD3-432D-AE5B-5362CF59BB7E}" dt="2022-03-17T10:44:45.260" v="3075" actId="1076"/>
          <ac:picMkLst>
            <pc:docMk/>
            <pc:sldMk cId="2938250454" sldId="304"/>
            <ac:picMk id="10" creationId="{C944740C-21B9-41ED-9812-938437AD5BC7}"/>
          </ac:picMkLst>
        </pc:picChg>
        <pc:picChg chg="del mod">
          <ac:chgData name="Li Tao" userId="f18bdc7806f4d869" providerId="LiveId" clId="{062D3176-BBD3-432D-AE5B-5362CF59BB7E}" dt="2022-03-17T10:43:57.837" v="3073" actId="478"/>
          <ac:picMkLst>
            <pc:docMk/>
            <pc:sldMk cId="2938250454" sldId="304"/>
            <ac:picMk id="1038" creationId="{E1F1E86E-89BE-4672-873A-BE064044828B}"/>
          </ac:picMkLst>
        </pc:picChg>
      </pc:sldChg>
      <pc:sldChg chg="addSp delSp modSp add mod modTransition modAnim">
        <pc:chgData name="Li Tao" userId="f18bdc7806f4d869" providerId="LiveId" clId="{062D3176-BBD3-432D-AE5B-5362CF59BB7E}" dt="2022-03-24T01:00:12.299" v="12550"/>
        <pc:sldMkLst>
          <pc:docMk/>
          <pc:sldMk cId="3437884244" sldId="305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3437884244" sldId="305"/>
            <ac:spMk id="2" creationId="{6B93E1C0-9B0D-E1DF-D57E-F87BC7BF242C}"/>
          </ac:spMkLst>
        </pc:spChg>
        <pc:spChg chg="mod">
          <ac:chgData name="Li Tao" userId="f18bdc7806f4d869" providerId="LiveId" clId="{062D3176-BBD3-432D-AE5B-5362CF59BB7E}" dt="2022-03-18T14:27:49.714" v="8837" actId="20577"/>
          <ac:spMkLst>
            <pc:docMk/>
            <pc:sldMk cId="3437884244" sldId="305"/>
            <ac:spMk id="3" creationId="{5C98707F-3208-4D65-AED3-8AF3110A308B}"/>
          </ac:spMkLst>
        </pc:spChg>
        <pc:spChg chg="mod">
          <ac:chgData name="Li Tao" userId="f18bdc7806f4d869" providerId="LiveId" clId="{062D3176-BBD3-432D-AE5B-5362CF59BB7E}" dt="2022-03-17T14:12:05.373" v="3889" actId="1076"/>
          <ac:spMkLst>
            <pc:docMk/>
            <pc:sldMk cId="3437884244" sldId="305"/>
            <ac:spMk id="12" creationId="{E7F63219-B81E-4508-B63B-96441D0C6917}"/>
          </ac:spMkLst>
        </pc:spChg>
        <pc:spChg chg="mod">
          <ac:chgData name="Li Tao" userId="f18bdc7806f4d869" providerId="LiveId" clId="{062D3176-BBD3-432D-AE5B-5362CF59BB7E}" dt="2022-03-18T14:08:29.425" v="8474" actId="1076"/>
          <ac:spMkLst>
            <pc:docMk/>
            <pc:sldMk cId="3437884244" sldId="305"/>
            <ac:spMk id="13" creationId="{B8E444D7-2A9D-488A-A6DB-11698CD49351}"/>
          </ac:spMkLst>
        </pc:spChg>
        <pc:spChg chg="add del mod">
          <ac:chgData name="Li Tao" userId="f18bdc7806f4d869" providerId="LiveId" clId="{062D3176-BBD3-432D-AE5B-5362CF59BB7E}" dt="2022-03-17T14:11:17.179" v="3874" actId="478"/>
          <ac:spMkLst>
            <pc:docMk/>
            <pc:sldMk cId="3437884244" sldId="305"/>
            <ac:spMk id="14" creationId="{BFFC126D-DD55-4E80-BA78-AE03DB4EE914}"/>
          </ac:spMkLst>
        </pc:spChg>
        <pc:spChg chg="mod">
          <ac:chgData name="Li Tao" userId="f18bdc7806f4d869" providerId="LiveId" clId="{062D3176-BBD3-432D-AE5B-5362CF59BB7E}" dt="2022-03-17T14:12:05.373" v="3889" actId="1076"/>
          <ac:spMkLst>
            <pc:docMk/>
            <pc:sldMk cId="3437884244" sldId="305"/>
            <ac:spMk id="15" creationId="{CA9CB4FF-E6CF-40E3-A336-516FCCA1BB80}"/>
          </ac:spMkLst>
        </pc:spChg>
        <pc:spChg chg="add del">
          <ac:chgData name="Li Tao" userId="f18bdc7806f4d869" providerId="LiveId" clId="{062D3176-BBD3-432D-AE5B-5362CF59BB7E}" dt="2022-03-17T14:12:22.155" v="3891" actId="22"/>
          <ac:spMkLst>
            <pc:docMk/>
            <pc:sldMk cId="3437884244" sldId="305"/>
            <ac:spMk id="16" creationId="{26CEA79C-C4A1-4E89-E3FC-BDF1ED48C528}"/>
          </ac:spMkLst>
        </pc:spChg>
        <pc:spChg chg="add mod">
          <ac:chgData name="Li Tao" userId="f18bdc7806f4d869" providerId="LiveId" clId="{062D3176-BBD3-432D-AE5B-5362CF59BB7E}" dt="2022-03-18T04:38:24.009" v="5880" actId="1076"/>
          <ac:spMkLst>
            <pc:docMk/>
            <pc:sldMk cId="3437884244" sldId="305"/>
            <ac:spMk id="17" creationId="{808BD9BA-7FA6-919D-4C01-355E6454296E}"/>
          </ac:spMkLst>
        </pc:spChg>
        <pc:spChg chg="mod">
          <ac:chgData name="Li Tao" userId="f18bdc7806f4d869" providerId="LiveId" clId="{062D3176-BBD3-432D-AE5B-5362CF59BB7E}" dt="2022-03-18T13:37:03.572" v="7726"/>
          <ac:spMkLst>
            <pc:docMk/>
            <pc:sldMk cId="3437884244" sldId="305"/>
            <ac:spMk id="164" creationId="{911B6A90-49D5-43D3-9EB9-7B90D69E2A37}"/>
          </ac:spMkLst>
        </pc:spChg>
        <pc:spChg chg="mod">
          <ac:chgData name="Li Tao" userId="f18bdc7806f4d869" providerId="LiveId" clId="{062D3176-BBD3-432D-AE5B-5362CF59BB7E}" dt="2022-03-23T10:05:36.484" v="11776" actId="1076"/>
          <ac:spMkLst>
            <pc:docMk/>
            <pc:sldMk cId="3437884244" sldId="305"/>
            <ac:spMk id="167" creationId="{AC6169B8-14D4-4B2E-B726-B320746DDF65}"/>
          </ac:spMkLst>
        </pc:spChg>
        <pc:spChg chg="mod">
          <ac:chgData name="Li Tao" userId="f18bdc7806f4d869" providerId="LiveId" clId="{062D3176-BBD3-432D-AE5B-5362CF59BB7E}" dt="2022-03-22T06:10:26.166" v="9950" actId="207"/>
          <ac:spMkLst>
            <pc:docMk/>
            <pc:sldMk cId="3437884244" sldId="305"/>
            <ac:spMk id="171" creationId="{D0325E6B-9D2D-49E6-8960-9A8A71CA1CED}"/>
          </ac:spMkLst>
        </pc:spChg>
        <pc:picChg chg="del">
          <ac:chgData name="Li Tao" userId="f18bdc7806f4d869" providerId="LiveId" clId="{062D3176-BBD3-432D-AE5B-5362CF59BB7E}" dt="2022-03-17T10:46:53.796" v="3130" actId="478"/>
          <ac:picMkLst>
            <pc:docMk/>
            <pc:sldMk cId="3437884244" sldId="305"/>
            <ac:picMk id="10" creationId="{C944740C-21B9-41ED-9812-938437AD5BC7}"/>
          </ac:picMkLst>
        </pc:picChg>
        <pc:picChg chg="add del mod">
          <ac:chgData name="Li Tao" userId="f18bdc7806f4d869" providerId="LiveId" clId="{062D3176-BBD3-432D-AE5B-5362CF59BB7E}" dt="2022-03-17T14:11:14.835" v="3873" actId="478"/>
          <ac:picMkLst>
            <pc:docMk/>
            <pc:sldMk cId="3437884244" sldId="305"/>
            <ac:picMk id="11" creationId="{28797A14-3FDA-4574-9779-8CF94440968A}"/>
          </ac:picMkLst>
        </pc:picChg>
        <pc:picChg chg="add mod">
          <ac:chgData name="Li Tao" userId="f18bdc7806f4d869" providerId="LiveId" clId="{062D3176-BBD3-432D-AE5B-5362CF59BB7E}" dt="2022-03-18T02:37:53.267" v="5494" actId="14100"/>
          <ac:picMkLst>
            <pc:docMk/>
            <pc:sldMk cId="3437884244" sldId="305"/>
            <ac:picMk id="1026" creationId="{3DF1ED82-C94D-C1AE-CE8D-89233E08C6B1}"/>
          </ac:picMkLst>
        </pc:picChg>
      </pc:sldChg>
      <pc:sldChg chg="addSp delSp modSp add del">
        <pc:chgData name="Li Tao" userId="f18bdc7806f4d869" providerId="LiveId" clId="{062D3176-BBD3-432D-AE5B-5362CF59BB7E}" dt="2022-03-17T10:43:06.027" v="3070" actId="2696"/>
        <pc:sldMkLst>
          <pc:docMk/>
          <pc:sldMk cId="3934283283" sldId="305"/>
        </pc:sldMkLst>
        <pc:spChg chg="add mod">
          <ac:chgData name="Li Tao" userId="f18bdc7806f4d869" providerId="LiveId" clId="{062D3176-BBD3-432D-AE5B-5362CF59BB7E}" dt="2022-03-17T10:43:02.285" v="3069" actId="1076"/>
          <ac:spMkLst>
            <pc:docMk/>
            <pc:sldMk cId="3934283283" sldId="305"/>
            <ac:spMk id="11" creationId="{46AA366C-ECDD-4A1E-B746-CE762CBA3DB1}"/>
          </ac:spMkLst>
        </pc:spChg>
        <pc:spChg chg="add mod">
          <ac:chgData name="Li Tao" userId="f18bdc7806f4d869" providerId="LiveId" clId="{062D3176-BBD3-432D-AE5B-5362CF59BB7E}" dt="2022-03-17T10:43:02.285" v="3069" actId="1076"/>
          <ac:spMkLst>
            <pc:docMk/>
            <pc:sldMk cId="3934283283" sldId="305"/>
            <ac:spMk id="14" creationId="{66BB0D0B-E26C-486C-8303-7AEF4389A4D9}"/>
          </ac:spMkLst>
        </pc:spChg>
        <pc:spChg chg="add mod">
          <ac:chgData name="Li Tao" userId="f18bdc7806f4d869" providerId="LiveId" clId="{062D3176-BBD3-432D-AE5B-5362CF59BB7E}" dt="2022-03-17T10:43:02.285" v="3069" actId="1076"/>
          <ac:spMkLst>
            <pc:docMk/>
            <pc:sldMk cId="3934283283" sldId="305"/>
            <ac:spMk id="16" creationId="{CA2A79AE-5654-4F25-B7C9-C95E2C26AA7C}"/>
          </ac:spMkLst>
        </pc:spChg>
        <pc:picChg chg="add mod">
          <ac:chgData name="Li Tao" userId="f18bdc7806f4d869" providerId="LiveId" clId="{062D3176-BBD3-432D-AE5B-5362CF59BB7E}" dt="2022-03-17T10:43:02.285" v="3069" actId="1076"/>
          <ac:picMkLst>
            <pc:docMk/>
            <pc:sldMk cId="3934283283" sldId="305"/>
            <ac:picMk id="10" creationId="{3565777D-10C1-4C60-990D-A9AC99B6708B}"/>
          </ac:picMkLst>
        </pc:picChg>
        <pc:picChg chg="del">
          <ac:chgData name="Li Tao" userId="f18bdc7806f4d869" providerId="LiveId" clId="{062D3176-BBD3-432D-AE5B-5362CF59BB7E}" dt="2022-03-17T10:42:55.858" v="3067" actId="478"/>
          <ac:picMkLst>
            <pc:docMk/>
            <pc:sldMk cId="3934283283" sldId="305"/>
            <ac:picMk id="1038" creationId="{E1F1E86E-89BE-4672-873A-BE064044828B}"/>
          </ac:picMkLst>
        </pc:picChg>
      </pc:sldChg>
      <pc:sldChg chg="modSp add mod ord modTransition">
        <pc:chgData name="Li Tao" userId="f18bdc7806f4d869" providerId="LiveId" clId="{062D3176-BBD3-432D-AE5B-5362CF59BB7E}" dt="2022-03-24T01:00:12.299" v="12550"/>
        <pc:sldMkLst>
          <pc:docMk/>
          <pc:sldMk cId="993805583" sldId="306"/>
        </pc:sldMkLst>
        <pc:spChg chg="mod">
          <ac:chgData name="Li Tao" userId="f18bdc7806f4d869" providerId="LiveId" clId="{062D3176-BBD3-432D-AE5B-5362CF59BB7E}" dt="2022-03-17T14:44:51.383" v="4010" actId="20577"/>
          <ac:spMkLst>
            <pc:docMk/>
            <pc:sldMk cId="993805583" sldId="306"/>
            <ac:spMk id="19" creationId="{176089DB-693D-4D37-A433-1F6BA8DEFCFF}"/>
          </ac:spMkLst>
        </pc:spChg>
        <pc:spChg chg="mod">
          <ac:chgData name="Li Tao" userId="f18bdc7806f4d869" providerId="LiveId" clId="{062D3176-BBD3-432D-AE5B-5362CF59BB7E}" dt="2022-03-17T14:45:15.505" v="4024" actId="20577"/>
          <ac:spMkLst>
            <pc:docMk/>
            <pc:sldMk cId="993805583" sldId="306"/>
            <ac:spMk id="21" creationId="{6C45C575-63D3-4FAE-AD19-9A503AADE65D}"/>
          </ac:spMkLst>
        </pc:spChg>
      </pc:sldChg>
      <pc:sldChg chg="modSp add del mod modTransition">
        <pc:chgData name="Li Tao" userId="f18bdc7806f4d869" providerId="LiveId" clId="{062D3176-BBD3-432D-AE5B-5362CF59BB7E}" dt="2022-03-24T01:00:12.299" v="12550"/>
        <pc:sldMkLst>
          <pc:docMk/>
          <pc:sldMk cId="1350469470" sldId="307"/>
        </pc:sldMkLst>
        <pc:spChg chg="mod">
          <ac:chgData name="Li Tao" userId="f18bdc7806f4d869" providerId="LiveId" clId="{062D3176-BBD3-432D-AE5B-5362CF59BB7E}" dt="2022-03-17T14:45:29.576" v="4046" actId="20577"/>
          <ac:spMkLst>
            <pc:docMk/>
            <pc:sldMk cId="1350469470" sldId="307"/>
            <ac:spMk id="19" creationId="{176089DB-693D-4D37-A433-1F6BA8DEFCFF}"/>
          </ac:spMkLst>
        </pc:spChg>
        <pc:spChg chg="mod">
          <ac:chgData name="Li Tao" userId="f18bdc7806f4d869" providerId="LiveId" clId="{062D3176-BBD3-432D-AE5B-5362CF59BB7E}" dt="2022-03-17T14:45:25.119" v="4035" actId="20577"/>
          <ac:spMkLst>
            <pc:docMk/>
            <pc:sldMk cId="1350469470" sldId="307"/>
            <ac:spMk id="21" creationId="{6C45C575-63D3-4FAE-AD19-9A503AADE65D}"/>
          </ac:spMkLst>
        </pc:spChg>
        <pc:spChg chg="mod">
          <ac:chgData name="Li Tao" userId="f18bdc7806f4d869" providerId="LiveId" clId="{062D3176-BBD3-432D-AE5B-5362CF59BB7E}" dt="2022-03-17T10:56:52.376" v="3227" actId="207"/>
          <ac:spMkLst>
            <pc:docMk/>
            <pc:sldMk cId="1350469470" sldId="307"/>
            <ac:spMk id="30" creationId="{5176B132-5EDB-46DD-B07A-2F4E3C7632CC}"/>
          </ac:spMkLst>
        </pc:spChg>
      </pc:sldChg>
      <pc:sldChg chg="modSp add del mod modTransition">
        <pc:chgData name="Li Tao" userId="f18bdc7806f4d869" providerId="LiveId" clId="{062D3176-BBD3-432D-AE5B-5362CF59BB7E}" dt="2022-03-24T01:00:12.299" v="12550"/>
        <pc:sldMkLst>
          <pc:docMk/>
          <pc:sldMk cId="1170252527" sldId="308"/>
        </pc:sldMkLst>
        <pc:spChg chg="mod">
          <ac:chgData name="Li Tao" userId="f18bdc7806f4d869" providerId="LiveId" clId="{062D3176-BBD3-432D-AE5B-5362CF59BB7E}" dt="2022-03-17T14:45:39.815" v="4068" actId="20577"/>
          <ac:spMkLst>
            <pc:docMk/>
            <pc:sldMk cId="1170252527" sldId="308"/>
            <ac:spMk id="19" creationId="{176089DB-693D-4D37-A433-1F6BA8DEFCFF}"/>
          </ac:spMkLst>
        </pc:spChg>
        <pc:spChg chg="mod">
          <ac:chgData name="Li Tao" userId="f18bdc7806f4d869" providerId="LiveId" clId="{062D3176-BBD3-432D-AE5B-5362CF59BB7E}" dt="2022-03-17T14:45:35.859" v="4057" actId="20577"/>
          <ac:spMkLst>
            <pc:docMk/>
            <pc:sldMk cId="1170252527" sldId="308"/>
            <ac:spMk id="21" creationId="{6C45C575-63D3-4FAE-AD19-9A503AADE65D}"/>
          </ac:spMkLst>
        </pc:spChg>
        <pc:spChg chg="mod">
          <ac:chgData name="Li Tao" userId="f18bdc7806f4d869" providerId="LiveId" clId="{062D3176-BBD3-432D-AE5B-5362CF59BB7E}" dt="2022-03-17T10:56:53.816" v="3229" actId="207"/>
          <ac:spMkLst>
            <pc:docMk/>
            <pc:sldMk cId="1170252527" sldId="308"/>
            <ac:spMk id="31" creationId="{37CC4B67-57A0-4B97-98B2-72F958190B4E}"/>
          </ac:spMkLst>
        </pc:spChg>
      </pc:sldChg>
      <pc:sldChg chg="modSp add del mod modTransition">
        <pc:chgData name="Li Tao" userId="f18bdc7806f4d869" providerId="LiveId" clId="{062D3176-BBD3-432D-AE5B-5362CF59BB7E}" dt="2022-03-24T01:00:12.299" v="12550"/>
        <pc:sldMkLst>
          <pc:docMk/>
          <pc:sldMk cId="4086660954" sldId="309"/>
        </pc:sldMkLst>
        <pc:spChg chg="mod">
          <ac:chgData name="Li Tao" userId="f18bdc7806f4d869" providerId="LiveId" clId="{062D3176-BBD3-432D-AE5B-5362CF59BB7E}" dt="2022-03-17T14:45:53.356" v="4090" actId="20577"/>
          <ac:spMkLst>
            <pc:docMk/>
            <pc:sldMk cId="4086660954" sldId="309"/>
            <ac:spMk id="19" creationId="{176089DB-693D-4D37-A433-1F6BA8DEFCFF}"/>
          </ac:spMkLst>
        </pc:spChg>
        <pc:spChg chg="mod">
          <ac:chgData name="Li Tao" userId="f18bdc7806f4d869" providerId="LiveId" clId="{062D3176-BBD3-432D-AE5B-5362CF59BB7E}" dt="2022-03-17T14:45:49.557" v="4079" actId="20577"/>
          <ac:spMkLst>
            <pc:docMk/>
            <pc:sldMk cId="4086660954" sldId="309"/>
            <ac:spMk id="21" creationId="{6C45C575-63D3-4FAE-AD19-9A503AADE65D}"/>
          </ac:spMkLst>
        </pc:spChg>
        <pc:spChg chg="mod">
          <ac:chgData name="Li Tao" userId="f18bdc7806f4d869" providerId="LiveId" clId="{062D3176-BBD3-432D-AE5B-5362CF59BB7E}" dt="2022-03-17T10:56:56.095" v="3233" actId="207"/>
          <ac:spMkLst>
            <pc:docMk/>
            <pc:sldMk cId="4086660954" sldId="309"/>
            <ac:spMk id="32" creationId="{09AF13A4-3126-41E5-9AAF-1560F32E7816}"/>
          </ac:spMkLst>
        </pc:spChg>
      </pc:sldChg>
      <pc:sldChg chg="addSp delSp modSp add mod modTransition modAnim">
        <pc:chgData name="Li Tao" userId="f18bdc7806f4d869" providerId="LiveId" clId="{062D3176-BBD3-432D-AE5B-5362CF59BB7E}" dt="2022-03-24T01:00:12.299" v="12550"/>
        <pc:sldMkLst>
          <pc:docMk/>
          <pc:sldMk cId="3104792439" sldId="310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3104792439" sldId="310"/>
            <ac:spMk id="2" creationId="{3C6C8E12-E9D3-C53C-E96F-4369F3359D95}"/>
          </ac:spMkLst>
        </pc:spChg>
        <pc:spChg chg="mod">
          <ac:chgData name="Li Tao" userId="f18bdc7806f4d869" providerId="LiveId" clId="{062D3176-BBD3-432D-AE5B-5362CF59BB7E}" dt="2022-03-17T11:02:16.218" v="3368" actId="1076"/>
          <ac:spMkLst>
            <pc:docMk/>
            <pc:sldMk cId="3104792439" sldId="310"/>
            <ac:spMk id="3" creationId="{5C98707F-3208-4D65-AED3-8AF3110A308B}"/>
          </ac:spMkLst>
        </pc:spChg>
        <pc:spChg chg="del">
          <ac:chgData name="Li Tao" userId="f18bdc7806f4d869" providerId="LiveId" clId="{062D3176-BBD3-432D-AE5B-5362CF59BB7E}" dt="2022-03-17T10:58:58.292" v="3252" actId="478"/>
          <ac:spMkLst>
            <pc:docMk/>
            <pc:sldMk cId="3104792439" sldId="310"/>
            <ac:spMk id="12" creationId="{E7F63219-B81E-4508-B63B-96441D0C6917}"/>
          </ac:spMkLst>
        </pc:spChg>
        <pc:spChg chg="del mod">
          <ac:chgData name="Li Tao" userId="f18bdc7806f4d869" providerId="LiveId" clId="{062D3176-BBD3-432D-AE5B-5362CF59BB7E}" dt="2022-03-17T10:59:39.532" v="3259"/>
          <ac:spMkLst>
            <pc:docMk/>
            <pc:sldMk cId="3104792439" sldId="310"/>
            <ac:spMk id="13" creationId="{B8E444D7-2A9D-488A-A6DB-11698CD49351}"/>
          </ac:spMkLst>
        </pc:spChg>
        <pc:spChg chg="del">
          <ac:chgData name="Li Tao" userId="f18bdc7806f4d869" providerId="LiveId" clId="{062D3176-BBD3-432D-AE5B-5362CF59BB7E}" dt="2022-03-17T10:57:30.699" v="3236" actId="478"/>
          <ac:spMkLst>
            <pc:docMk/>
            <pc:sldMk cId="3104792439" sldId="310"/>
            <ac:spMk id="14" creationId="{BFFC126D-DD55-4E80-BA78-AE03DB4EE914}"/>
          </ac:spMkLst>
        </pc:spChg>
        <pc:spChg chg="mod">
          <ac:chgData name="Li Tao" userId="f18bdc7806f4d869" providerId="LiveId" clId="{062D3176-BBD3-432D-AE5B-5362CF59BB7E}" dt="2022-03-18T11:51:13.453" v="6899" actId="1076"/>
          <ac:spMkLst>
            <pc:docMk/>
            <pc:sldMk cId="3104792439" sldId="310"/>
            <ac:spMk id="15" creationId="{CA9CB4FF-E6CF-40E3-A336-516FCCA1BB80}"/>
          </ac:spMkLst>
        </pc:spChg>
        <pc:spChg chg="add mod">
          <ac:chgData name="Li Tao" userId="f18bdc7806f4d869" providerId="LiveId" clId="{062D3176-BBD3-432D-AE5B-5362CF59BB7E}" dt="2022-03-17T11:00:18.812" v="3289" actId="20577"/>
          <ac:spMkLst>
            <pc:docMk/>
            <pc:sldMk cId="3104792439" sldId="310"/>
            <ac:spMk id="16" creationId="{BEC2649C-8CBC-4A58-9970-7EEB53C96A47}"/>
          </ac:spMkLst>
        </pc:spChg>
        <pc:spChg chg="add mod">
          <ac:chgData name="Li Tao" userId="f18bdc7806f4d869" providerId="LiveId" clId="{062D3176-BBD3-432D-AE5B-5362CF59BB7E}" dt="2022-03-18T04:38:05.441" v="5876" actId="1076"/>
          <ac:spMkLst>
            <pc:docMk/>
            <pc:sldMk cId="3104792439" sldId="310"/>
            <ac:spMk id="17" creationId="{3ACCAB83-0F78-4500-9D38-F6055CEA53A7}"/>
          </ac:spMkLst>
        </pc:spChg>
        <pc:spChg chg="mod">
          <ac:chgData name="Li Tao" userId="f18bdc7806f4d869" providerId="LiveId" clId="{062D3176-BBD3-432D-AE5B-5362CF59BB7E}" dt="2022-03-18T13:37:57.513" v="7731" actId="20577"/>
          <ac:spMkLst>
            <pc:docMk/>
            <pc:sldMk cId="3104792439" sldId="310"/>
            <ac:spMk id="164" creationId="{911B6A90-49D5-43D3-9EB9-7B90D69E2A37}"/>
          </ac:spMkLst>
        </pc:spChg>
        <pc:spChg chg="del">
          <ac:chgData name="Li Tao" userId="f18bdc7806f4d869" providerId="LiveId" clId="{062D3176-BBD3-432D-AE5B-5362CF59BB7E}" dt="2022-03-17T10:58:56.862" v="3251" actId="478"/>
          <ac:spMkLst>
            <pc:docMk/>
            <pc:sldMk cId="3104792439" sldId="310"/>
            <ac:spMk id="167" creationId="{AC6169B8-14D4-4B2E-B726-B320746DDF65}"/>
          </ac:spMkLst>
        </pc:spChg>
        <pc:spChg chg="del">
          <ac:chgData name="Li Tao" userId="f18bdc7806f4d869" providerId="LiveId" clId="{062D3176-BBD3-432D-AE5B-5362CF59BB7E}" dt="2022-03-17T10:58:49.543" v="3247" actId="478"/>
          <ac:spMkLst>
            <pc:docMk/>
            <pc:sldMk cId="3104792439" sldId="310"/>
            <ac:spMk id="171" creationId="{D0325E6B-9D2D-49E6-8960-9A8A71CA1CED}"/>
          </ac:spMkLst>
        </pc:spChg>
        <pc:picChg chg="del">
          <ac:chgData name="Li Tao" userId="f18bdc7806f4d869" providerId="LiveId" clId="{062D3176-BBD3-432D-AE5B-5362CF59BB7E}" dt="2022-03-17T10:57:29.631" v="3235" actId="478"/>
          <ac:picMkLst>
            <pc:docMk/>
            <pc:sldMk cId="3104792439" sldId="310"/>
            <ac:picMk id="11" creationId="{28797A14-3FDA-4574-9779-8CF94440968A}"/>
          </ac:picMkLst>
        </pc:picChg>
        <pc:picChg chg="add mod">
          <ac:chgData name="Li Tao" userId="f18bdc7806f4d869" providerId="LiveId" clId="{062D3176-BBD3-432D-AE5B-5362CF59BB7E}" dt="2022-03-17T15:35:53.969" v="5450" actId="1076"/>
          <ac:picMkLst>
            <pc:docMk/>
            <pc:sldMk cId="3104792439" sldId="310"/>
            <ac:picMk id="3074" creationId="{E2B545C7-0589-48AD-A82A-7839C28CD2A3}"/>
          </ac:picMkLst>
        </pc:picChg>
        <pc:picChg chg="add del mod">
          <ac:chgData name="Li Tao" userId="f18bdc7806f4d869" providerId="LiveId" clId="{062D3176-BBD3-432D-AE5B-5362CF59BB7E}" dt="2022-03-17T11:46:14.111" v="3606" actId="478"/>
          <ac:picMkLst>
            <pc:docMk/>
            <pc:sldMk cId="3104792439" sldId="310"/>
            <ac:picMk id="3076" creationId="{994594AA-1D56-4B89-81EF-50DB9EA6E5A0}"/>
          </ac:picMkLst>
        </pc:picChg>
        <pc:picChg chg="add mod">
          <ac:chgData name="Li Tao" userId="f18bdc7806f4d869" providerId="LiveId" clId="{062D3176-BBD3-432D-AE5B-5362CF59BB7E}" dt="2022-03-17T11:46:39.471" v="3618" actId="1076"/>
          <ac:picMkLst>
            <pc:docMk/>
            <pc:sldMk cId="3104792439" sldId="310"/>
            <ac:picMk id="3078" creationId="{98A6BF75-3B27-411C-B3CB-3856108B1B09}"/>
          </ac:picMkLst>
        </pc:picChg>
      </pc:sldChg>
      <pc:sldChg chg="addSp delSp modSp add del mod ord">
        <pc:chgData name="Li Tao" userId="f18bdc7806f4d869" providerId="LiveId" clId="{062D3176-BBD3-432D-AE5B-5362CF59BB7E}" dt="2022-03-18T11:36:53.063" v="6811" actId="2696"/>
        <pc:sldMkLst>
          <pc:docMk/>
          <pc:sldMk cId="1271699153" sldId="311"/>
        </pc:sldMkLst>
        <pc:spChg chg="add mod">
          <ac:chgData name="Li Tao" userId="f18bdc7806f4d869" providerId="LiveId" clId="{062D3176-BBD3-432D-AE5B-5362CF59BB7E}" dt="2022-03-18T07:39:28.075" v="6284" actId="1076"/>
          <ac:spMkLst>
            <pc:docMk/>
            <pc:sldMk cId="1271699153" sldId="311"/>
            <ac:spMk id="2" creationId="{3D58494F-0FC8-2FBB-B3F7-4F99384C6A1A}"/>
          </ac:spMkLst>
        </pc:spChg>
        <pc:spChg chg="add del mod">
          <ac:chgData name="Li Tao" userId="f18bdc7806f4d869" providerId="LiveId" clId="{062D3176-BBD3-432D-AE5B-5362CF59BB7E}" dt="2022-03-18T07:39:56.667" v="6289" actId="478"/>
          <ac:spMkLst>
            <pc:docMk/>
            <pc:sldMk cId="1271699153" sldId="311"/>
            <ac:spMk id="3" creationId="{E45CF511-8042-72C5-5FE8-B7A3089B5CE5}"/>
          </ac:spMkLst>
        </pc:spChg>
        <pc:spChg chg="add mod">
          <ac:chgData name="Li Tao" userId="f18bdc7806f4d869" providerId="LiveId" clId="{062D3176-BBD3-432D-AE5B-5362CF59BB7E}" dt="2022-03-18T07:39:28.075" v="6284" actId="1076"/>
          <ac:spMkLst>
            <pc:docMk/>
            <pc:sldMk cId="1271699153" sldId="311"/>
            <ac:spMk id="4" creationId="{60091112-DD78-D354-0A86-6DD366007875}"/>
          </ac:spMkLst>
        </pc:spChg>
        <pc:spChg chg="add del mod">
          <ac:chgData name="Li Tao" userId="f18bdc7806f4d869" providerId="LiveId" clId="{062D3176-BBD3-432D-AE5B-5362CF59BB7E}" dt="2022-03-18T07:40:05.350" v="6294"/>
          <ac:spMkLst>
            <pc:docMk/>
            <pc:sldMk cId="1271699153" sldId="311"/>
            <ac:spMk id="5" creationId="{3D66E4DF-22A2-BF36-7728-23C33399AECB}"/>
          </ac:spMkLst>
        </pc:spChg>
        <pc:spChg chg="add mod">
          <ac:chgData name="Li Tao" userId="f18bdc7806f4d869" providerId="LiveId" clId="{062D3176-BBD3-432D-AE5B-5362CF59BB7E}" dt="2022-03-18T07:46:25.232" v="6404" actId="1076"/>
          <ac:spMkLst>
            <pc:docMk/>
            <pc:sldMk cId="1271699153" sldId="311"/>
            <ac:spMk id="6" creationId="{D78B9043-5A39-C3DA-8154-62FBC0655EE8}"/>
          </ac:spMkLst>
        </pc:spChg>
        <pc:spChg chg="del">
          <ac:chgData name="Li Tao" userId="f18bdc7806f4d869" providerId="LiveId" clId="{062D3176-BBD3-432D-AE5B-5362CF59BB7E}" dt="2022-03-17T11:33:08.198" v="3480" actId="478"/>
          <ac:spMkLst>
            <pc:docMk/>
            <pc:sldMk cId="1271699153" sldId="311"/>
            <ac:spMk id="6" creationId="{EF8E1381-F287-4A64-9492-797013E668EF}"/>
          </ac:spMkLst>
        </pc:spChg>
        <pc:spChg chg="add mod">
          <ac:chgData name="Li Tao" userId="f18bdc7806f4d869" providerId="LiveId" clId="{062D3176-BBD3-432D-AE5B-5362CF59BB7E}" dt="2022-03-18T07:46:42.250" v="6405" actId="14100"/>
          <ac:spMkLst>
            <pc:docMk/>
            <pc:sldMk cId="1271699153" sldId="311"/>
            <ac:spMk id="7" creationId="{A2206C83-B865-A372-560D-9553B5B81A26}"/>
          </ac:spMkLst>
        </pc:spChg>
        <pc:spChg chg="add del mod">
          <ac:chgData name="Li Tao" userId="f18bdc7806f4d869" providerId="LiveId" clId="{062D3176-BBD3-432D-AE5B-5362CF59BB7E}" dt="2022-03-17T11:35:04.798" v="3556" actId="478"/>
          <ac:spMkLst>
            <pc:docMk/>
            <pc:sldMk cId="1271699153" sldId="311"/>
            <ac:spMk id="7" creationId="{AC052F8F-57B6-4525-9F4C-9E140AD5BF6C}"/>
          </ac:spMkLst>
        </pc:spChg>
        <pc:spChg chg="add mod">
          <ac:chgData name="Li Tao" userId="f18bdc7806f4d869" providerId="LiveId" clId="{062D3176-BBD3-432D-AE5B-5362CF59BB7E}" dt="2022-03-17T15:38:16.914" v="5460" actId="1076"/>
          <ac:spMkLst>
            <pc:docMk/>
            <pc:sldMk cId="1271699153" sldId="311"/>
            <ac:spMk id="8" creationId="{78B62256-40C7-44F1-A435-58010D8BF1B8}"/>
          </ac:spMkLst>
        </pc:spChg>
        <pc:spChg chg="del">
          <ac:chgData name="Li Tao" userId="f18bdc7806f4d869" providerId="LiveId" clId="{062D3176-BBD3-432D-AE5B-5362CF59BB7E}" dt="2022-03-17T11:33:06.466" v="3479" actId="478"/>
          <ac:spMkLst>
            <pc:docMk/>
            <pc:sldMk cId="1271699153" sldId="311"/>
            <ac:spMk id="9" creationId="{600DBCB1-A3E7-44DC-9B8D-591420411E8D}"/>
          </ac:spMkLst>
        </pc:spChg>
        <pc:spChg chg="add mod">
          <ac:chgData name="Li Tao" userId="f18bdc7806f4d869" providerId="LiveId" clId="{062D3176-BBD3-432D-AE5B-5362CF59BB7E}" dt="2022-03-18T07:46:22.057" v="6403" actId="1076"/>
          <ac:spMkLst>
            <pc:docMk/>
            <pc:sldMk cId="1271699153" sldId="311"/>
            <ac:spMk id="9" creationId="{E6CD833C-C1D9-77A7-B073-7A6D487F541E}"/>
          </ac:spMkLst>
        </pc:spChg>
        <pc:spChg chg="add del mod">
          <ac:chgData name="Li Tao" userId="f18bdc7806f4d869" providerId="LiveId" clId="{062D3176-BBD3-432D-AE5B-5362CF59BB7E}" dt="2022-03-18T07:44:24.307" v="6390" actId="478"/>
          <ac:spMkLst>
            <pc:docMk/>
            <pc:sldMk cId="1271699153" sldId="311"/>
            <ac:spMk id="10" creationId="{9FD167A3-DB23-269B-23C2-2C9E07568B06}"/>
          </ac:spMkLst>
        </pc:spChg>
        <pc:spChg chg="add mod">
          <ac:chgData name="Li Tao" userId="f18bdc7806f4d869" providerId="LiveId" clId="{062D3176-BBD3-432D-AE5B-5362CF59BB7E}" dt="2022-03-18T07:43:14.721" v="6370" actId="20577"/>
          <ac:spMkLst>
            <pc:docMk/>
            <pc:sldMk cId="1271699153" sldId="311"/>
            <ac:spMk id="11" creationId="{1D886F01-60C4-2610-20E2-99074E046259}"/>
          </ac:spMkLst>
        </pc:spChg>
        <pc:spChg chg="mod">
          <ac:chgData name="Li Tao" userId="f18bdc7806f4d869" providerId="LiveId" clId="{062D3176-BBD3-432D-AE5B-5362CF59BB7E}" dt="2022-03-18T02:59:23.751" v="5691" actId="20577"/>
          <ac:spMkLst>
            <pc:docMk/>
            <pc:sldMk cId="1271699153" sldId="311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17T11:33:05.066" v="3478" actId="478"/>
          <ac:picMkLst>
            <pc:docMk/>
            <pc:sldMk cId="1271699153" sldId="311"/>
            <ac:picMk id="3" creationId="{50DD23AF-4FFB-461B-A900-2CEE25A7A6B5}"/>
          </ac:picMkLst>
        </pc:picChg>
        <pc:picChg chg="add del mod">
          <ac:chgData name="Li Tao" userId="f18bdc7806f4d869" providerId="LiveId" clId="{062D3176-BBD3-432D-AE5B-5362CF59BB7E}" dt="2022-03-17T15:32:23.173" v="5442" actId="478"/>
          <ac:picMkLst>
            <pc:docMk/>
            <pc:sldMk cId="1271699153" sldId="311"/>
            <ac:picMk id="3" creationId="{9B94D9B4-34E0-B8EA-8875-00C452D87F55}"/>
          </ac:picMkLst>
        </pc:picChg>
        <pc:cxnChg chg="add mod">
          <ac:chgData name="Li Tao" userId="f18bdc7806f4d869" providerId="LiveId" clId="{062D3176-BBD3-432D-AE5B-5362CF59BB7E}" dt="2022-03-18T07:46:52.213" v="6406" actId="1076"/>
          <ac:cxnSpMkLst>
            <pc:docMk/>
            <pc:sldMk cId="1271699153" sldId="311"/>
            <ac:cxnSpMk id="13" creationId="{D3622A35-AA51-7F00-E7E7-8AE961D4B68E}"/>
          </ac:cxnSpMkLst>
        </pc:cxnChg>
      </pc:sldChg>
      <pc:sldChg chg="addSp delSp modSp add del mod delAnim modAnim">
        <pc:chgData name="Li Tao" userId="f18bdc7806f4d869" providerId="LiveId" clId="{062D3176-BBD3-432D-AE5B-5362CF59BB7E}" dt="2022-03-18T05:20:58.751" v="6147" actId="2696"/>
        <pc:sldMkLst>
          <pc:docMk/>
          <pc:sldMk cId="2334106854" sldId="312"/>
        </pc:sldMkLst>
        <pc:spChg chg="add del mod">
          <ac:chgData name="Li Tao" userId="f18bdc7806f4d869" providerId="LiveId" clId="{062D3176-BBD3-432D-AE5B-5362CF59BB7E}" dt="2022-03-17T11:42:58.432" v="3573" actId="478"/>
          <ac:spMkLst>
            <pc:docMk/>
            <pc:sldMk cId="2334106854" sldId="312"/>
            <ac:spMk id="7" creationId="{0D63E960-20AC-450B-9531-3C1CB7F21BE5}"/>
          </ac:spMkLst>
        </pc:spChg>
        <pc:spChg chg="mod">
          <ac:chgData name="Li Tao" userId="f18bdc7806f4d869" providerId="LiveId" clId="{062D3176-BBD3-432D-AE5B-5362CF59BB7E}" dt="2022-03-17T15:32:49.962" v="5443" actId="1076"/>
          <ac:spMkLst>
            <pc:docMk/>
            <pc:sldMk cId="2334106854" sldId="312"/>
            <ac:spMk id="8" creationId="{78B62256-40C7-44F1-A435-58010D8BF1B8}"/>
          </ac:spMkLst>
        </pc:spChg>
        <pc:spChg chg="add del">
          <ac:chgData name="Li Tao" userId="f18bdc7806f4d869" providerId="LiveId" clId="{062D3176-BBD3-432D-AE5B-5362CF59BB7E}" dt="2022-03-17T11:43:01.837" v="3577" actId="22"/>
          <ac:spMkLst>
            <pc:docMk/>
            <pc:sldMk cId="2334106854" sldId="312"/>
            <ac:spMk id="9" creationId="{09247D7F-29B6-4567-9DEB-A228B50788F6}"/>
          </ac:spMkLst>
        </pc:spChg>
        <pc:spChg chg="add del mod">
          <ac:chgData name="Li Tao" userId="f18bdc7806f4d869" providerId="LiveId" clId="{062D3176-BBD3-432D-AE5B-5362CF59BB7E}" dt="2022-03-18T05:17:27.608" v="6108" actId="478"/>
          <ac:spMkLst>
            <pc:docMk/>
            <pc:sldMk cId="2334106854" sldId="312"/>
            <ac:spMk id="11" creationId="{9DF378F2-9EA2-4487-AD9F-33B2EA49CC5D}"/>
          </ac:spMkLst>
        </pc:spChg>
        <pc:spChg chg="mod">
          <ac:chgData name="Li Tao" userId="f18bdc7806f4d869" providerId="LiveId" clId="{062D3176-BBD3-432D-AE5B-5362CF59BB7E}" dt="2022-03-18T04:49:15.933" v="6010" actId="20577"/>
          <ac:spMkLst>
            <pc:docMk/>
            <pc:sldMk cId="2334106854" sldId="312"/>
            <ac:spMk id="164" creationId="{911B6A90-49D5-43D3-9EB9-7B90D69E2A37}"/>
          </ac:spMkLst>
        </pc:spChg>
        <pc:picChg chg="add del mod">
          <ac:chgData name="Li Tao" userId="f18bdc7806f4d869" providerId="LiveId" clId="{062D3176-BBD3-432D-AE5B-5362CF59BB7E}" dt="2022-03-18T05:17:17.979" v="6107" actId="478"/>
          <ac:picMkLst>
            <pc:docMk/>
            <pc:sldMk cId="2334106854" sldId="312"/>
            <ac:picMk id="2" creationId="{C9DF82AA-34B6-36F6-3BFA-DD105AC632C9}"/>
          </ac:picMkLst>
        </pc:picChg>
        <pc:picChg chg="add del mod modCrop">
          <ac:chgData name="Li Tao" userId="f18bdc7806f4d869" providerId="LiveId" clId="{062D3176-BBD3-432D-AE5B-5362CF59BB7E}" dt="2022-03-18T05:11:33.138" v="6029" actId="478"/>
          <ac:picMkLst>
            <pc:docMk/>
            <pc:sldMk cId="2334106854" sldId="312"/>
            <ac:picMk id="3" creationId="{501C230D-229D-4A3D-AC7E-DD88225F7765}"/>
          </ac:picMkLst>
        </pc:picChg>
        <pc:picChg chg="add del mod modCrop">
          <ac:chgData name="Li Tao" userId="f18bdc7806f4d869" providerId="LiveId" clId="{062D3176-BBD3-432D-AE5B-5362CF59BB7E}" dt="2022-03-18T05:14:31.099" v="6095" actId="478"/>
          <ac:picMkLst>
            <pc:docMk/>
            <pc:sldMk cId="2334106854" sldId="312"/>
            <ac:picMk id="4" creationId="{B1B56379-3D16-B14E-F0EE-456C4BEBFACC}"/>
          </ac:picMkLst>
        </pc:picChg>
        <pc:picChg chg="add del mod modCrop">
          <ac:chgData name="Li Tao" userId="f18bdc7806f4d869" providerId="LiveId" clId="{062D3176-BBD3-432D-AE5B-5362CF59BB7E}" dt="2022-03-18T05:14:30.939" v="6094" actId="478"/>
          <ac:picMkLst>
            <pc:docMk/>
            <pc:sldMk cId="2334106854" sldId="312"/>
            <ac:picMk id="6" creationId="{8DD68F5E-0EB9-C4D5-2F28-11B410F6CFE3}"/>
          </ac:picMkLst>
        </pc:picChg>
        <pc:picChg chg="add mod modCrop">
          <ac:chgData name="Li Tao" userId="f18bdc7806f4d869" providerId="LiveId" clId="{062D3176-BBD3-432D-AE5B-5362CF59BB7E}" dt="2022-03-18T05:18:42.962" v="6119" actId="1076"/>
          <ac:picMkLst>
            <pc:docMk/>
            <pc:sldMk cId="2334106854" sldId="312"/>
            <ac:picMk id="7" creationId="{DA90D677-D605-FB5D-3D5E-A3C69DC35868}"/>
          </ac:picMkLst>
        </pc:pic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787488121" sldId="313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787488121" sldId="313"/>
            <ac:spMk id="4" creationId="{A68B7D52-3BB6-57E5-787D-FD166E1B44FB}"/>
          </ac:spMkLst>
        </pc:spChg>
        <pc:spChg chg="mod">
          <ac:chgData name="Li Tao" userId="f18bdc7806f4d869" providerId="LiveId" clId="{062D3176-BBD3-432D-AE5B-5362CF59BB7E}" dt="2022-03-17T15:37:09.339" v="5457" actId="20577"/>
          <ac:spMkLst>
            <pc:docMk/>
            <pc:sldMk cId="787488121" sldId="313"/>
            <ac:spMk id="6" creationId="{EF8E1381-F287-4A64-9492-797013E668EF}"/>
          </ac:spMkLst>
        </pc:spChg>
        <pc:spChg chg="add del">
          <ac:chgData name="Li Tao" userId="f18bdc7806f4d869" providerId="LiveId" clId="{062D3176-BBD3-432D-AE5B-5362CF59BB7E}" dt="2022-03-18T05:20:12.518" v="6135" actId="22"/>
          <ac:spMkLst>
            <pc:docMk/>
            <pc:sldMk cId="787488121" sldId="313"/>
            <ac:spMk id="8" creationId="{3DF34005-B8E0-F1F8-D6C7-2D19CA5DE967}"/>
          </ac:spMkLst>
        </pc:spChg>
        <pc:spChg chg="del mod">
          <ac:chgData name="Li Tao" userId="f18bdc7806f4d869" providerId="LiveId" clId="{062D3176-BBD3-432D-AE5B-5362CF59BB7E}" dt="2022-03-18T05:19:46.317" v="6127" actId="478"/>
          <ac:spMkLst>
            <pc:docMk/>
            <pc:sldMk cId="787488121" sldId="313"/>
            <ac:spMk id="9" creationId="{600DBCB1-A3E7-44DC-9B8D-591420411E8D}"/>
          </ac:spMkLst>
        </pc:spChg>
        <pc:spChg chg="add mod">
          <ac:chgData name="Li Tao" userId="f18bdc7806f4d869" providerId="LiveId" clId="{062D3176-BBD3-432D-AE5B-5362CF59BB7E}" dt="2022-03-18T05:20:30.049" v="6143" actId="1076"/>
          <ac:spMkLst>
            <pc:docMk/>
            <pc:sldMk cId="787488121" sldId="313"/>
            <ac:spMk id="10" creationId="{DF4632F4-4601-F6D1-2843-DDF50832D3ED}"/>
          </ac:spMkLst>
        </pc:spChg>
        <pc:spChg chg="mod">
          <ac:chgData name="Li Tao" userId="f18bdc7806f4d869" providerId="LiveId" clId="{062D3176-BBD3-432D-AE5B-5362CF59BB7E}" dt="2022-03-18T13:38:57.661" v="7743"/>
          <ac:spMkLst>
            <pc:docMk/>
            <pc:sldMk cId="787488121" sldId="313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18T05:20:48.548" v="6146" actId="1076"/>
          <ac:picMkLst>
            <pc:docMk/>
            <pc:sldMk cId="787488121" sldId="313"/>
            <ac:picMk id="2" creationId="{1ED6DBAA-5332-DA2A-EBC5-73B2496ADB64}"/>
          </ac:picMkLst>
        </pc:picChg>
        <pc:picChg chg="mod">
          <ac:chgData name="Li Tao" userId="f18bdc7806f4d869" providerId="LiveId" clId="{062D3176-BBD3-432D-AE5B-5362CF59BB7E}" dt="2022-03-18T05:20:42.197" v="6145" actId="1076"/>
          <ac:picMkLst>
            <pc:docMk/>
            <pc:sldMk cId="787488121" sldId="313"/>
            <ac:picMk id="3" creationId="{50DD23AF-4FFB-461B-A900-2CEE25A7A6B5}"/>
          </ac:picMkLst>
        </pc:picChg>
      </pc:sldChg>
      <pc:sldChg chg="delSp modSp add mod ord modTransition modAnim">
        <pc:chgData name="Li Tao" userId="f18bdc7806f4d869" providerId="LiveId" clId="{062D3176-BBD3-432D-AE5B-5362CF59BB7E}" dt="2022-03-24T01:00:12.299" v="12550"/>
        <pc:sldMkLst>
          <pc:docMk/>
          <pc:sldMk cId="479944620" sldId="314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479944620" sldId="314"/>
            <ac:spMk id="2" creationId="{E036E431-E858-EAB2-5EF4-04D29BB30DC2}"/>
          </ac:spMkLst>
        </pc:spChg>
        <pc:spChg chg="mod">
          <ac:chgData name="Li Tao" userId="f18bdc7806f4d869" providerId="LiveId" clId="{062D3176-BBD3-432D-AE5B-5362CF59BB7E}" dt="2022-03-23T09:59:26.777" v="11755"/>
          <ac:spMkLst>
            <pc:docMk/>
            <pc:sldMk cId="479944620" sldId="314"/>
            <ac:spMk id="164" creationId="{911B6A90-49D5-43D3-9EB9-7B90D69E2A37}"/>
          </ac:spMkLst>
        </pc:spChg>
        <pc:spChg chg="mod">
          <ac:chgData name="Li Tao" userId="f18bdc7806f4d869" providerId="LiveId" clId="{062D3176-BBD3-432D-AE5B-5362CF59BB7E}" dt="2022-03-18T11:13:53.778" v="6450" actId="1076"/>
          <ac:spMkLst>
            <pc:docMk/>
            <pc:sldMk cId="479944620" sldId="314"/>
            <ac:spMk id="167" creationId="{AC6169B8-14D4-4B2E-B726-B320746DDF65}"/>
          </ac:spMkLst>
        </pc:spChg>
        <pc:spChg chg="mod">
          <ac:chgData name="Li Tao" userId="f18bdc7806f4d869" providerId="LiveId" clId="{062D3176-BBD3-432D-AE5B-5362CF59BB7E}" dt="2022-03-22T06:10:33.824" v="9951" actId="207"/>
          <ac:spMkLst>
            <pc:docMk/>
            <pc:sldMk cId="479944620" sldId="314"/>
            <ac:spMk id="171" creationId="{D0325E6B-9D2D-49E6-8960-9A8A71CA1CED}"/>
          </ac:spMkLst>
        </pc:sp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418237873" sldId="315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418237873" sldId="315"/>
            <ac:spMk id="2" creationId="{390AF9C7-49CB-297B-A146-9535C89D2689}"/>
          </ac:spMkLst>
        </pc:spChg>
        <pc:spChg chg="add del mod">
          <ac:chgData name="Li Tao" userId="f18bdc7806f4d869" providerId="LiveId" clId="{062D3176-BBD3-432D-AE5B-5362CF59BB7E}" dt="2022-03-18T13:24:42.807" v="7535" actId="478"/>
          <ac:spMkLst>
            <pc:docMk/>
            <pc:sldMk cId="418237873" sldId="315"/>
            <ac:spMk id="3" creationId="{C6829F6C-3D17-9EDF-89F7-DADDECFBBD1D}"/>
          </ac:spMkLst>
        </pc:spChg>
        <pc:spChg chg="add mod">
          <ac:chgData name="Li Tao" userId="f18bdc7806f4d869" providerId="LiveId" clId="{062D3176-BBD3-432D-AE5B-5362CF59BB7E}" dt="2022-03-18T13:27:10.347" v="7640" actId="1076"/>
          <ac:spMkLst>
            <pc:docMk/>
            <pc:sldMk cId="418237873" sldId="315"/>
            <ac:spMk id="4" creationId="{182B6FFF-9591-FBC4-7668-7762239D2A1C}"/>
          </ac:spMkLst>
        </pc:spChg>
        <pc:spChg chg="add mod">
          <ac:chgData name="Li Tao" userId="f18bdc7806f4d869" providerId="LiveId" clId="{062D3176-BBD3-432D-AE5B-5362CF59BB7E}" dt="2022-03-18T13:27:13.417" v="7641" actId="1076"/>
          <ac:spMkLst>
            <pc:docMk/>
            <pc:sldMk cId="418237873" sldId="315"/>
            <ac:spMk id="6" creationId="{78EAF548-96B0-2F83-E8FB-D0F658885DA0}"/>
          </ac:spMkLst>
        </pc:spChg>
        <pc:spChg chg="del">
          <ac:chgData name="Li Tao" userId="f18bdc7806f4d869" providerId="LiveId" clId="{062D3176-BBD3-432D-AE5B-5362CF59BB7E}" dt="2022-03-18T04:23:27.936" v="5816" actId="478"/>
          <ac:spMkLst>
            <pc:docMk/>
            <pc:sldMk cId="418237873" sldId="315"/>
            <ac:spMk id="8" creationId="{78B62256-40C7-44F1-A435-58010D8BF1B8}"/>
          </ac:spMkLst>
        </pc:spChg>
        <pc:spChg chg="del">
          <ac:chgData name="Li Tao" userId="f18bdc7806f4d869" providerId="LiveId" clId="{062D3176-BBD3-432D-AE5B-5362CF59BB7E}" dt="2022-03-18T04:23:29.549" v="5817" actId="478"/>
          <ac:spMkLst>
            <pc:docMk/>
            <pc:sldMk cId="418237873" sldId="315"/>
            <ac:spMk id="11" creationId="{9DF378F2-9EA2-4487-AD9F-33B2EA49CC5D}"/>
          </ac:spMkLst>
        </pc:spChg>
        <pc:spChg chg="mod">
          <ac:chgData name="Li Tao" userId="f18bdc7806f4d869" providerId="LiveId" clId="{062D3176-BBD3-432D-AE5B-5362CF59BB7E}" dt="2022-03-22T05:17:27.148" v="9530" actId="20577"/>
          <ac:spMkLst>
            <pc:docMk/>
            <pc:sldMk cId="418237873" sldId="315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18T04:23:26.737" v="5815" actId="478"/>
          <ac:picMkLst>
            <pc:docMk/>
            <pc:sldMk cId="418237873" sldId="315"/>
            <ac:picMk id="3" creationId="{501C230D-229D-4A3D-AC7E-DD88225F7765}"/>
          </ac:picMkLst>
        </pc:picChg>
        <pc:picChg chg="del">
          <ac:chgData name="Li Tao" userId="f18bdc7806f4d869" providerId="LiveId" clId="{062D3176-BBD3-432D-AE5B-5362CF59BB7E}" dt="2022-03-18T04:23:26.143" v="5814" actId="478"/>
          <ac:picMkLst>
            <pc:docMk/>
            <pc:sldMk cId="418237873" sldId="315"/>
            <ac:picMk id="4" creationId="{B1B56379-3D16-B14E-F0EE-456C4BEBFACC}"/>
          </ac:picMkLst>
        </pc:picChg>
        <pc:picChg chg="add mod modCrop">
          <ac:chgData name="Li Tao" userId="f18bdc7806f4d869" providerId="LiveId" clId="{062D3176-BBD3-432D-AE5B-5362CF59BB7E}" dt="2022-03-18T13:24:14.805" v="7530" actId="1076"/>
          <ac:picMkLst>
            <pc:docMk/>
            <pc:sldMk cId="418237873" sldId="315"/>
            <ac:picMk id="5" creationId="{02A35517-02DB-D073-E773-818A1E67E744}"/>
          </ac:picMkLst>
        </pc:picChg>
        <pc:picChg chg="del">
          <ac:chgData name="Li Tao" userId="f18bdc7806f4d869" providerId="LiveId" clId="{062D3176-BBD3-432D-AE5B-5362CF59BB7E}" dt="2022-03-18T04:23:25.682" v="5813" actId="478"/>
          <ac:picMkLst>
            <pc:docMk/>
            <pc:sldMk cId="418237873" sldId="315"/>
            <ac:picMk id="6" creationId="{8DD68F5E-0EB9-C4D5-2F28-11B410F6CFE3}"/>
          </ac:picMkLst>
        </pc:picChg>
        <pc:picChg chg="add mod modCrop">
          <ac:chgData name="Li Tao" userId="f18bdc7806f4d869" providerId="LiveId" clId="{062D3176-BBD3-432D-AE5B-5362CF59BB7E}" dt="2022-03-18T13:23:49.056" v="7527" actId="1076"/>
          <ac:picMkLst>
            <pc:docMk/>
            <pc:sldMk cId="418237873" sldId="315"/>
            <ac:picMk id="9" creationId="{3C6CB1EC-65D8-E349-3596-DA31A6333759}"/>
          </ac:picMkLst>
        </pc:picChg>
      </pc:sldChg>
      <pc:sldChg chg="add del">
        <pc:chgData name="Li Tao" userId="f18bdc7806f4d869" providerId="LiveId" clId="{062D3176-BBD3-432D-AE5B-5362CF59BB7E}" dt="2022-03-17T15:03:44.646" v="4765" actId="2696"/>
        <pc:sldMkLst>
          <pc:docMk/>
          <pc:sldMk cId="2805471163" sldId="315"/>
        </pc:sldMkLst>
      </pc:sldChg>
      <pc:sldChg chg="delSp add del mod">
        <pc:chgData name="Li Tao" userId="f18bdc7806f4d869" providerId="LiveId" clId="{062D3176-BBD3-432D-AE5B-5362CF59BB7E}" dt="2022-03-18T05:23:06.385" v="6154" actId="2696"/>
        <pc:sldMkLst>
          <pc:docMk/>
          <pc:sldMk cId="291228571" sldId="316"/>
        </pc:sldMkLst>
        <pc:spChg chg="del">
          <ac:chgData name="Li Tao" userId="f18bdc7806f4d869" providerId="LiveId" clId="{062D3176-BBD3-432D-AE5B-5362CF59BB7E}" dt="2022-03-18T05:21:49.738" v="6153" actId="478"/>
          <ac:spMkLst>
            <pc:docMk/>
            <pc:sldMk cId="291228571" sldId="316"/>
            <ac:spMk id="6" creationId="{EF8E1381-F287-4A64-9492-797013E668EF}"/>
          </ac:spMkLst>
        </pc:spChg>
        <pc:picChg chg="del">
          <ac:chgData name="Li Tao" userId="f18bdc7806f4d869" providerId="LiveId" clId="{062D3176-BBD3-432D-AE5B-5362CF59BB7E}" dt="2022-03-18T05:21:47.322" v="6152" actId="478"/>
          <ac:picMkLst>
            <pc:docMk/>
            <pc:sldMk cId="291228571" sldId="316"/>
            <ac:picMk id="2" creationId="{1ED6DBAA-5332-DA2A-EBC5-73B2496ADB64}"/>
          </ac:picMkLst>
        </pc:picChg>
        <pc:picChg chg="del">
          <ac:chgData name="Li Tao" userId="f18bdc7806f4d869" providerId="LiveId" clId="{062D3176-BBD3-432D-AE5B-5362CF59BB7E}" dt="2022-03-18T05:21:45.166" v="6151" actId="478"/>
          <ac:picMkLst>
            <pc:docMk/>
            <pc:sldMk cId="291228571" sldId="316"/>
            <ac:picMk id="3" creationId="{50DD23AF-4FFB-461B-A900-2CEE25A7A6B5}"/>
          </ac:picMkLst>
        </pc:picChg>
      </pc:sldChg>
      <pc:sldChg chg="addSp delSp modSp add del mod ord">
        <pc:chgData name="Li Tao" userId="f18bdc7806f4d869" providerId="LiveId" clId="{062D3176-BBD3-432D-AE5B-5362CF59BB7E}" dt="2022-03-23T12:17:02.330" v="12510" actId="47"/>
        <pc:sldMkLst>
          <pc:docMk/>
          <pc:sldMk cId="3684011066" sldId="316"/>
        </pc:sldMkLst>
        <pc:spChg chg="add del mod">
          <ac:chgData name="Li Tao" userId="f18bdc7806f4d869" providerId="LiveId" clId="{062D3176-BBD3-432D-AE5B-5362CF59BB7E}" dt="2022-03-23T06:19:54.537" v="10529" actId="478"/>
          <ac:spMkLst>
            <pc:docMk/>
            <pc:sldMk cId="3684011066" sldId="316"/>
            <ac:spMk id="4" creationId="{5411EB4D-1579-513B-7FED-42D5E00B3E8E}"/>
          </ac:spMkLst>
        </pc:spChg>
        <pc:spChg chg="add del mod">
          <ac:chgData name="Li Tao" userId="f18bdc7806f4d869" providerId="LiveId" clId="{062D3176-BBD3-432D-AE5B-5362CF59BB7E}" dt="2022-03-23T09:04:14.400" v="11415" actId="478"/>
          <ac:spMkLst>
            <pc:docMk/>
            <pc:sldMk cId="3684011066" sldId="316"/>
            <ac:spMk id="6" creationId="{8E5A6D8E-BBC8-8193-03BC-18DA70F8EC50}"/>
          </ac:spMkLst>
        </pc:spChg>
        <pc:spChg chg="add del mod">
          <ac:chgData name="Li Tao" userId="f18bdc7806f4d869" providerId="LiveId" clId="{062D3176-BBD3-432D-AE5B-5362CF59BB7E}" dt="2022-03-23T09:04:13.007" v="11414" actId="478"/>
          <ac:spMkLst>
            <pc:docMk/>
            <pc:sldMk cId="3684011066" sldId="316"/>
            <ac:spMk id="10" creationId="{A013C67F-74C5-CFA1-8FBB-E53CF5B0F68E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3684011066" sldId="316"/>
            <ac:spMk id="11" creationId="{854D8433-5AD1-C953-DA79-41181E3B92CB}"/>
          </ac:spMkLst>
        </pc:spChg>
        <pc:spChg chg="add del mod">
          <ac:chgData name="Li Tao" userId="f18bdc7806f4d869" providerId="LiveId" clId="{062D3176-BBD3-432D-AE5B-5362CF59BB7E}" dt="2022-03-23T09:04:11.299" v="11413" actId="478"/>
          <ac:spMkLst>
            <pc:docMk/>
            <pc:sldMk cId="3684011066" sldId="316"/>
            <ac:spMk id="12" creationId="{9ACA77E4-9CB6-4C83-06A1-6532D05EFDE4}"/>
          </ac:spMkLst>
        </pc:spChg>
        <pc:spChg chg="mod">
          <ac:chgData name="Li Tao" userId="f18bdc7806f4d869" providerId="LiveId" clId="{062D3176-BBD3-432D-AE5B-5362CF59BB7E}" dt="2022-03-23T09:04:07.171" v="11410" actId="20577"/>
          <ac:spMkLst>
            <pc:docMk/>
            <pc:sldMk cId="3684011066" sldId="316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18T10:57:09.508" v="6422" actId="478"/>
          <ac:picMkLst>
            <pc:docMk/>
            <pc:sldMk cId="3684011066" sldId="316"/>
            <ac:picMk id="5" creationId="{02A35517-02DB-D073-E773-818A1E67E744}"/>
          </ac:picMkLst>
        </pc:picChg>
        <pc:picChg chg="add del mod">
          <ac:chgData name="Li Tao" userId="f18bdc7806f4d869" providerId="LiveId" clId="{062D3176-BBD3-432D-AE5B-5362CF59BB7E}" dt="2022-03-23T09:04:09.196" v="11411" actId="478"/>
          <ac:picMkLst>
            <pc:docMk/>
            <pc:sldMk cId="3684011066" sldId="316"/>
            <ac:picMk id="5" creationId="{3A729496-0412-9DD6-E8DD-DB8455A5CBA7}"/>
          </ac:picMkLst>
        </pc:picChg>
        <pc:picChg chg="add del mod">
          <ac:chgData name="Li Tao" userId="f18bdc7806f4d869" providerId="LiveId" clId="{062D3176-BBD3-432D-AE5B-5362CF59BB7E}" dt="2022-03-23T09:04:09.791" v="11412" actId="478"/>
          <ac:picMkLst>
            <pc:docMk/>
            <pc:sldMk cId="3684011066" sldId="316"/>
            <ac:picMk id="8" creationId="{094A0193-5EC5-6E70-5FAC-8DFEB09E299D}"/>
          </ac:picMkLst>
        </pc:picChg>
        <pc:picChg chg="del">
          <ac:chgData name="Li Tao" userId="f18bdc7806f4d869" providerId="LiveId" clId="{062D3176-BBD3-432D-AE5B-5362CF59BB7E}" dt="2022-03-18T10:57:11.564" v="6423" actId="478"/>
          <ac:picMkLst>
            <pc:docMk/>
            <pc:sldMk cId="3684011066" sldId="316"/>
            <ac:picMk id="9" creationId="{3C6CB1EC-65D8-E349-3596-DA31A6333759}"/>
          </ac:picMkLst>
        </pc:picChg>
      </pc:sldChg>
      <pc:sldChg chg="delSp modSp add del mod ord">
        <pc:chgData name="Li Tao" userId="f18bdc7806f4d869" providerId="LiveId" clId="{062D3176-BBD3-432D-AE5B-5362CF59BB7E}" dt="2022-03-23T05:55:08.146" v="10001" actId="2696"/>
        <pc:sldMkLst>
          <pc:docMk/>
          <pc:sldMk cId="2802920092" sldId="317"/>
        </pc:sldMkLst>
        <pc:spChg chg="mod">
          <ac:chgData name="Li Tao" userId="f18bdc7806f4d869" providerId="LiveId" clId="{062D3176-BBD3-432D-AE5B-5362CF59BB7E}" dt="2022-03-22T06:19:41.165" v="9986" actId="20577"/>
          <ac:spMkLst>
            <pc:docMk/>
            <pc:sldMk cId="2802920092" sldId="317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18T10:57:03.578" v="6420" actId="478"/>
          <ac:picMkLst>
            <pc:docMk/>
            <pc:sldMk cId="2802920092" sldId="317"/>
            <ac:picMk id="5" creationId="{02A35517-02DB-D073-E773-818A1E67E744}"/>
          </ac:picMkLst>
        </pc:picChg>
        <pc:picChg chg="del">
          <ac:chgData name="Li Tao" userId="f18bdc7806f4d869" providerId="LiveId" clId="{062D3176-BBD3-432D-AE5B-5362CF59BB7E}" dt="2022-03-18T10:57:06.776" v="6421" actId="478"/>
          <ac:picMkLst>
            <pc:docMk/>
            <pc:sldMk cId="2802920092" sldId="317"/>
            <ac:picMk id="9" creationId="{3C6CB1EC-65D8-E349-3596-DA31A6333759}"/>
          </ac:picMkLst>
        </pc:pic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3283758224" sldId="318"/>
        </pc:sldMkLst>
        <pc:spChg chg="del">
          <ac:chgData name="Li Tao" userId="f18bdc7806f4d869" providerId="LiveId" clId="{062D3176-BBD3-432D-AE5B-5362CF59BB7E}" dt="2022-03-19T14:24:51.535" v="9236" actId="478"/>
          <ac:spMkLst>
            <pc:docMk/>
            <pc:sldMk cId="3283758224" sldId="318"/>
            <ac:spMk id="2" creationId="{3D58494F-0FC8-2FBB-B3F7-4F99384C6A1A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3283758224" sldId="318"/>
            <ac:spMk id="2" creationId="{E88047CD-6142-CD39-18EE-A9B2676D46BA}"/>
          </ac:spMkLst>
        </pc:spChg>
        <pc:spChg chg="add mod">
          <ac:chgData name="Li Tao" userId="f18bdc7806f4d869" providerId="LiveId" clId="{062D3176-BBD3-432D-AE5B-5362CF59BB7E}" dt="2022-03-19T14:25:21.129" v="9241" actId="1076"/>
          <ac:spMkLst>
            <pc:docMk/>
            <pc:sldMk cId="3283758224" sldId="318"/>
            <ac:spMk id="3" creationId="{15D40D41-457A-DDE5-3A94-D58C77601A00}"/>
          </ac:spMkLst>
        </pc:spChg>
        <pc:spChg chg="del">
          <ac:chgData name="Li Tao" userId="f18bdc7806f4d869" providerId="LiveId" clId="{062D3176-BBD3-432D-AE5B-5362CF59BB7E}" dt="2022-03-19T14:24:51.535" v="9236" actId="478"/>
          <ac:spMkLst>
            <pc:docMk/>
            <pc:sldMk cId="3283758224" sldId="318"/>
            <ac:spMk id="4" creationId="{60091112-DD78-D354-0A86-6DD366007875}"/>
          </ac:spMkLst>
        </pc:spChg>
        <pc:spChg chg="add mod">
          <ac:chgData name="Li Tao" userId="f18bdc7806f4d869" providerId="LiveId" clId="{062D3176-BBD3-432D-AE5B-5362CF59BB7E}" dt="2022-03-19T14:25:31.681" v="9242" actId="1076"/>
          <ac:spMkLst>
            <pc:docMk/>
            <pc:sldMk cId="3283758224" sldId="318"/>
            <ac:spMk id="5" creationId="{FB257397-8266-ECA9-6739-2164CDF34D46}"/>
          </ac:spMkLst>
        </pc:spChg>
        <pc:spChg chg="del">
          <ac:chgData name="Li Tao" userId="f18bdc7806f4d869" providerId="LiveId" clId="{062D3176-BBD3-432D-AE5B-5362CF59BB7E}" dt="2022-03-18T10:48:56.514" v="6414" actId="478"/>
          <ac:spMkLst>
            <pc:docMk/>
            <pc:sldMk cId="3283758224" sldId="318"/>
            <ac:spMk id="6" creationId="{D78B9043-5A39-C3DA-8154-62FBC0655EE8}"/>
          </ac:spMkLst>
        </pc:spChg>
        <pc:spChg chg="del">
          <ac:chgData name="Li Tao" userId="f18bdc7806f4d869" providerId="LiveId" clId="{062D3176-BBD3-432D-AE5B-5362CF59BB7E}" dt="2022-03-18T10:48:53.274" v="6412" actId="478"/>
          <ac:spMkLst>
            <pc:docMk/>
            <pc:sldMk cId="3283758224" sldId="318"/>
            <ac:spMk id="7" creationId="{A2206C83-B865-A372-560D-9553B5B81A26}"/>
          </ac:spMkLst>
        </pc:spChg>
        <pc:spChg chg="mod">
          <ac:chgData name="Li Tao" userId="f18bdc7806f4d869" providerId="LiveId" clId="{062D3176-BBD3-432D-AE5B-5362CF59BB7E}" dt="2022-03-22T06:10:05.955" v="9947" actId="207"/>
          <ac:spMkLst>
            <pc:docMk/>
            <pc:sldMk cId="3283758224" sldId="318"/>
            <ac:spMk id="8" creationId="{78B62256-40C7-44F1-A435-58010D8BF1B8}"/>
          </ac:spMkLst>
        </pc:spChg>
        <pc:spChg chg="del">
          <ac:chgData name="Li Tao" userId="f18bdc7806f4d869" providerId="LiveId" clId="{062D3176-BBD3-432D-AE5B-5362CF59BB7E}" dt="2022-03-18T10:48:58.027" v="6415" actId="478"/>
          <ac:spMkLst>
            <pc:docMk/>
            <pc:sldMk cId="3283758224" sldId="318"/>
            <ac:spMk id="9" creationId="{E6CD833C-C1D9-77A7-B073-7A6D487F541E}"/>
          </ac:spMkLst>
        </pc:spChg>
        <pc:spChg chg="mod">
          <ac:chgData name="Li Tao" userId="f18bdc7806f4d869" providerId="LiveId" clId="{062D3176-BBD3-432D-AE5B-5362CF59BB7E}" dt="2022-03-19T14:25:38.639" v="9243" actId="1076"/>
          <ac:spMkLst>
            <pc:docMk/>
            <pc:sldMk cId="3283758224" sldId="318"/>
            <ac:spMk id="11" creationId="{1D886F01-60C4-2610-20E2-99074E046259}"/>
          </ac:spMkLst>
        </pc:spChg>
        <pc:spChg chg="add mod">
          <ac:chgData name="Li Tao" userId="f18bdc7806f4d869" providerId="LiveId" clId="{062D3176-BBD3-432D-AE5B-5362CF59BB7E}" dt="2022-03-19T14:24:59.276" v="9238" actId="1076"/>
          <ac:spMkLst>
            <pc:docMk/>
            <pc:sldMk cId="3283758224" sldId="318"/>
            <ac:spMk id="12" creationId="{62C4F089-404E-E1CC-6A18-1E91DEC01F9E}"/>
          </ac:spMkLst>
        </pc:spChg>
        <pc:spChg chg="add mod">
          <ac:chgData name="Li Tao" userId="f18bdc7806f4d869" providerId="LiveId" clId="{062D3176-BBD3-432D-AE5B-5362CF59BB7E}" dt="2022-03-19T14:25:21.129" v="9241" actId="1076"/>
          <ac:spMkLst>
            <pc:docMk/>
            <pc:sldMk cId="3283758224" sldId="318"/>
            <ac:spMk id="13" creationId="{93DAA65B-E434-5202-CEB6-FAA179AB6B30}"/>
          </ac:spMkLst>
        </pc:spChg>
        <pc:spChg chg="add mod">
          <ac:chgData name="Li Tao" userId="f18bdc7806f4d869" providerId="LiveId" clId="{062D3176-BBD3-432D-AE5B-5362CF59BB7E}" dt="2022-03-19T14:25:45.924" v="9244" actId="1076"/>
          <ac:spMkLst>
            <pc:docMk/>
            <pc:sldMk cId="3283758224" sldId="318"/>
            <ac:spMk id="14" creationId="{5F0604FB-E92F-C791-9349-BA72FCD688B5}"/>
          </ac:spMkLst>
        </pc:spChg>
        <pc:spChg chg="add mod">
          <ac:chgData name="Li Tao" userId="f18bdc7806f4d869" providerId="LiveId" clId="{062D3176-BBD3-432D-AE5B-5362CF59BB7E}" dt="2022-03-19T14:25:21.129" v="9241" actId="1076"/>
          <ac:spMkLst>
            <pc:docMk/>
            <pc:sldMk cId="3283758224" sldId="318"/>
            <ac:spMk id="15" creationId="{91A690B5-0013-C0F1-024B-F80EE7357A82}"/>
          </ac:spMkLst>
        </pc:spChg>
        <pc:spChg chg="add mod">
          <ac:chgData name="Li Tao" userId="f18bdc7806f4d869" providerId="LiveId" clId="{062D3176-BBD3-432D-AE5B-5362CF59BB7E}" dt="2022-03-22T06:10:02.124" v="9946" actId="207"/>
          <ac:spMkLst>
            <pc:docMk/>
            <pc:sldMk cId="3283758224" sldId="318"/>
            <ac:spMk id="16" creationId="{3C671503-865A-DE30-E913-8EEE3374240B}"/>
          </ac:spMkLst>
        </pc:spChg>
        <pc:spChg chg="mod">
          <ac:chgData name="Li Tao" userId="f18bdc7806f4d869" providerId="LiveId" clId="{062D3176-BBD3-432D-AE5B-5362CF59BB7E}" dt="2022-03-18T13:38:26.730" v="7737"/>
          <ac:spMkLst>
            <pc:docMk/>
            <pc:sldMk cId="3283758224" sldId="318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22T05:08:52.897" v="9520" actId="1076"/>
          <ac:picMkLst>
            <pc:docMk/>
            <pc:sldMk cId="3283758224" sldId="318"/>
            <ac:picMk id="17" creationId="{3F28F74D-8D7F-8CCD-59C3-46C640AD189D}"/>
          </ac:picMkLst>
        </pc:picChg>
        <pc:cxnChg chg="del">
          <ac:chgData name="Li Tao" userId="f18bdc7806f4d869" providerId="LiveId" clId="{062D3176-BBD3-432D-AE5B-5362CF59BB7E}" dt="2022-03-18T10:48:55.097" v="6413" actId="478"/>
          <ac:cxnSpMkLst>
            <pc:docMk/>
            <pc:sldMk cId="3283758224" sldId="318"/>
            <ac:cxnSpMk id="13" creationId="{D3622A35-AA51-7F00-E7E7-8AE961D4B68E}"/>
          </ac:cxnSpMkLst>
        </pc:cxn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2175196025" sldId="319"/>
        </pc:sldMkLst>
        <pc:spChg chg="add del mod">
          <ac:chgData name="Li Tao" userId="f18bdc7806f4d869" providerId="LiveId" clId="{062D3176-BBD3-432D-AE5B-5362CF59BB7E}" dt="2022-03-23T08:37:05.212" v="11283" actId="478"/>
          <ac:spMkLst>
            <pc:docMk/>
            <pc:sldMk cId="2175196025" sldId="319"/>
            <ac:spMk id="11" creationId="{AD728028-BBF0-C2BC-7A70-2E0CC8FE6DE5}"/>
          </ac:spMkLst>
        </pc:spChg>
        <pc:spChg chg="add mod">
          <ac:chgData name="Li Tao" userId="f18bdc7806f4d869" providerId="LiveId" clId="{062D3176-BBD3-432D-AE5B-5362CF59BB7E}" dt="2022-03-23T08:37:58.973" v="11333" actId="1076"/>
          <ac:spMkLst>
            <pc:docMk/>
            <pc:sldMk cId="2175196025" sldId="319"/>
            <ac:spMk id="12" creationId="{06821C88-A89C-EEE8-6448-0190EEE04EF9}"/>
          </ac:spMkLst>
        </pc:spChg>
        <pc:spChg chg="add mod">
          <ac:chgData name="Li Tao" userId="f18bdc7806f4d869" providerId="LiveId" clId="{062D3176-BBD3-432D-AE5B-5362CF59BB7E}" dt="2022-03-23T08:38:04.035" v="11334" actId="1076"/>
          <ac:spMkLst>
            <pc:docMk/>
            <pc:sldMk cId="2175196025" sldId="319"/>
            <ac:spMk id="13" creationId="{FE349D93-BF70-3394-8C2F-E83EDFA860B3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2175196025" sldId="319"/>
            <ac:spMk id="15" creationId="{BDB1E909-A7C3-E8CF-7272-82F5C386460A}"/>
          </ac:spMkLst>
        </pc:spChg>
        <pc:spChg chg="mod">
          <ac:chgData name="Li Tao" userId="f18bdc7806f4d869" providerId="LiveId" clId="{062D3176-BBD3-432D-AE5B-5362CF59BB7E}" dt="2022-03-23T08:23:52.212" v="11218" actId="20577"/>
          <ac:spMkLst>
            <pc:docMk/>
            <pc:sldMk cId="2175196025" sldId="319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23T09:35:35.862" v="11458" actId="1076"/>
          <ac:picMkLst>
            <pc:docMk/>
            <pc:sldMk cId="2175196025" sldId="319"/>
            <ac:picMk id="3" creationId="{DA1FCA57-5FB5-2C08-A749-34E27A6B81B3}"/>
          </ac:picMkLst>
        </pc:picChg>
        <pc:picChg chg="add mod modCrop">
          <ac:chgData name="Li Tao" userId="f18bdc7806f4d869" providerId="LiveId" clId="{062D3176-BBD3-432D-AE5B-5362CF59BB7E}" dt="2022-03-23T09:35:27.570" v="11455" actId="1076"/>
          <ac:picMkLst>
            <pc:docMk/>
            <pc:sldMk cId="2175196025" sldId="319"/>
            <ac:picMk id="5" creationId="{0D50F050-CBE1-4102-A741-D6B4CFDC34EB}"/>
          </ac:picMkLst>
        </pc:picChg>
        <pc:cxnChg chg="add del mod">
          <ac:chgData name="Li Tao" userId="f18bdc7806f4d869" providerId="LiveId" clId="{062D3176-BBD3-432D-AE5B-5362CF59BB7E}" dt="2022-03-23T08:36:14.503" v="11266" actId="11529"/>
          <ac:cxnSpMkLst>
            <pc:docMk/>
            <pc:sldMk cId="2175196025" sldId="319"/>
            <ac:cxnSpMk id="7" creationId="{765BDFFC-0176-FAB4-3266-CE0F362146DC}"/>
          </ac:cxnSpMkLst>
        </pc:cxnChg>
        <pc:cxnChg chg="add mod">
          <ac:chgData name="Li Tao" userId="f18bdc7806f4d869" providerId="LiveId" clId="{062D3176-BBD3-432D-AE5B-5362CF59BB7E}" dt="2022-03-23T09:35:31.991" v="11457" actId="1076"/>
          <ac:cxnSpMkLst>
            <pc:docMk/>
            <pc:sldMk cId="2175196025" sldId="319"/>
            <ac:cxnSpMk id="10" creationId="{EC6297C6-931A-AE8C-C063-1280F5F61B54}"/>
          </ac:cxnSpMkLst>
        </pc:cxn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803700493" sldId="320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803700493" sldId="320"/>
            <ac:spMk id="2" creationId="{4345D881-81E5-5B33-21BD-5FBA010738F3}"/>
          </ac:spMkLst>
        </pc:spChg>
        <pc:spChg chg="add mod">
          <ac:chgData name="Li Tao" userId="f18bdc7806f4d869" providerId="LiveId" clId="{062D3176-BBD3-432D-AE5B-5362CF59BB7E}" dt="2022-03-23T12:58:59.438" v="12544" actId="14100"/>
          <ac:spMkLst>
            <pc:docMk/>
            <pc:sldMk cId="803700493" sldId="320"/>
            <ac:spMk id="4" creationId="{07D94791-CFC5-C795-4767-3962113BB645}"/>
          </ac:spMkLst>
        </pc:spChg>
        <pc:spChg chg="add del mod">
          <ac:chgData name="Li Tao" userId="f18bdc7806f4d869" providerId="LiveId" clId="{062D3176-BBD3-432D-AE5B-5362CF59BB7E}" dt="2022-03-23T12:18:53.210" v="12513" actId="478"/>
          <ac:spMkLst>
            <pc:docMk/>
            <pc:sldMk cId="803700493" sldId="320"/>
            <ac:spMk id="6" creationId="{78B5AEF0-C773-DE09-C137-B1A9D2076592}"/>
          </ac:spMkLst>
        </pc:spChg>
        <pc:spChg chg="mod">
          <ac:chgData name="Li Tao" userId="f18bdc7806f4d869" providerId="LiveId" clId="{062D3176-BBD3-432D-AE5B-5362CF59BB7E}" dt="2022-03-23T07:06:46.739" v="11012" actId="20577"/>
          <ac:spMkLst>
            <pc:docMk/>
            <pc:sldMk cId="803700493" sldId="320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23T12:18:56.350" v="12515" actId="1076"/>
          <ac:picMkLst>
            <pc:docMk/>
            <pc:sldMk cId="803700493" sldId="320"/>
            <ac:picMk id="5" creationId="{F8CBA64C-FC11-6C68-8DFB-C541AD2BB56F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1718497790" sldId="321"/>
        </pc:sldMkLst>
        <pc:spChg chg="del">
          <ac:chgData name="Li Tao" userId="f18bdc7806f4d869" providerId="LiveId" clId="{062D3176-BBD3-432D-AE5B-5362CF59BB7E}" dt="2022-03-18T12:10:36.094" v="6925" actId="478"/>
          <ac:spMkLst>
            <pc:docMk/>
            <pc:sldMk cId="1718497790" sldId="321"/>
            <ac:spMk id="2" creationId="{3D58494F-0FC8-2FBB-B3F7-4F99384C6A1A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1718497790" sldId="321"/>
            <ac:spMk id="2" creationId="{74E04623-0C19-43E3-4BAE-C81792ADB567}"/>
          </ac:spMkLst>
        </pc:spChg>
        <pc:spChg chg="del">
          <ac:chgData name="Li Tao" userId="f18bdc7806f4d869" providerId="LiveId" clId="{062D3176-BBD3-432D-AE5B-5362CF59BB7E}" dt="2022-03-18T12:10:35.111" v="6924" actId="478"/>
          <ac:spMkLst>
            <pc:docMk/>
            <pc:sldMk cId="1718497790" sldId="321"/>
            <ac:spMk id="3" creationId="{15D40D41-457A-DDE5-3A94-D58C77601A00}"/>
          </ac:spMkLst>
        </pc:spChg>
        <pc:spChg chg="del">
          <ac:chgData name="Li Tao" userId="f18bdc7806f4d869" providerId="LiveId" clId="{062D3176-BBD3-432D-AE5B-5362CF59BB7E}" dt="2022-03-18T12:10:39.005" v="6927" actId="478"/>
          <ac:spMkLst>
            <pc:docMk/>
            <pc:sldMk cId="1718497790" sldId="321"/>
            <ac:spMk id="4" creationId="{60091112-DD78-D354-0A86-6DD366007875}"/>
          </ac:spMkLst>
        </pc:spChg>
        <pc:spChg chg="del">
          <ac:chgData name="Li Tao" userId="f18bdc7806f4d869" providerId="LiveId" clId="{062D3176-BBD3-432D-AE5B-5362CF59BB7E}" dt="2022-03-18T12:10:34.088" v="6923" actId="478"/>
          <ac:spMkLst>
            <pc:docMk/>
            <pc:sldMk cId="1718497790" sldId="321"/>
            <ac:spMk id="5" creationId="{FB257397-8266-ECA9-6739-2164CDF34D46}"/>
          </ac:spMkLst>
        </pc:spChg>
        <pc:spChg chg="del">
          <ac:chgData name="Li Tao" userId="f18bdc7806f4d869" providerId="LiveId" clId="{062D3176-BBD3-432D-AE5B-5362CF59BB7E}" dt="2022-03-18T12:10:37.411" v="6926" actId="478"/>
          <ac:spMkLst>
            <pc:docMk/>
            <pc:sldMk cId="1718497790" sldId="321"/>
            <ac:spMk id="8" creationId="{78B62256-40C7-44F1-A435-58010D8BF1B8}"/>
          </ac:spMkLst>
        </pc:spChg>
        <pc:spChg chg="del">
          <ac:chgData name="Li Tao" userId="f18bdc7806f4d869" providerId="LiveId" clId="{062D3176-BBD3-432D-AE5B-5362CF59BB7E}" dt="2022-03-18T12:10:31.782" v="6921" actId="478"/>
          <ac:spMkLst>
            <pc:docMk/>
            <pc:sldMk cId="1718497790" sldId="321"/>
            <ac:spMk id="11" creationId="{1D886F01-60C4-2610-20E2-99074E046259}"/>
          </ac:spMkLst>
        </pc:spChg>
        <pc:spChg chg="add mod">
          <ac:chgData name="Li Tao" userId="f18bdc7806f4d869" providerId="LiveId" clId="{062D3176-BBD3-432D-AE5B-5362CF59BB7E}" dt="2022-03-18T12:29:18.236" v="7045" actId="1076"/>
          <ac:spMkLst>
            <pc:docMk/>
            <pc:sldMk cId="1718497790" sldId="321"/>
            <ac:spMk id="12" creationId="{C47B34EE-4B1E-D022-ABAF-3B167E96482A}"/>
          </ac:spMkLst>
        </pc:spChg>
        <pc:spChg chg="del">
          <ac:chgData name="Li Tao" userId="f18bdc7806f4d869" providerId="LiveId" clId="{062D3176-BBD3-432D-AE5B-5362CF59BB7E}" dt="2022-03-18T12:10:32.817" v="6922" actId="478"/>
          <ac:spMkLst>
            <pc:docMk/>
            <pc:sldMk cId="1718497790" sldId="321"/>
            <ac:spMk id="14" creationId="{5F0604FB-E92F-C791-9349-BA72FCD688B5}"/>
          </ac:spMkLst>
        </pc:spChg>
        <pc:spChg chg="add mod">
          <ac:chgData name="Li Tao" userId="f18bdc7806f4d869" providerId="LiveId" clId="{062D3176-BBD3-432D-AE5B-5362CF59BB7E}" dt="2022-03-18T12:30:08.341" v="7058" actId="1076"/>
          <ac:spMkLst>
            <pc:docMk/>
            <pc:sldMk cId="1718497790" sldId="321"/>
            <ac:spMk id="15" creationId="{1BF705B0-868F-DF2D-19CF-5814260B5F66}"/>
          </ac:spMkLst>
        </pc:spChg>
        <pc:spChg chg="add mod">
          <ac:chgData name="Li Tao" userId="f18bdc7806f4d869" providerId="LiveId" clId="{062D3176-BBD3-432D-AE5B-5362CF59BB7E}" dt="2022-03-18T12:30:08.341" v="7058" actId="1076"/>
          <ac:spMkLst>
            <pc:docMk/>
            <pc:sldMk cId="1718497790" sldId="321"/>
            <ac:spMk id="16" creationId="{814CA46A-71B9-670F-D94F-0058555EA4C2}"/>
          </ac:spMkLst>
        </pc:spChg>
        <pc:spChg chg="add mod">
          <ac:chgData name="Li Tao" userId="f18bdc7806f4d869" providerId="LiveId" clId="{062D3176-BBD3-432D-AE5B-5362CF59BB7E}" dt="2022-03-18T12:30:08.341" v="7058" actId="1076"/>
          <ac:spMkLst>
            <pc:docMk/>
            <pc:sldMk cId="1718497790" sldId="321"/>
            <ac:spMk id="17" creationId="{0D221361-FCF7-0F0E-6057-F9D602D368BA}"/>
          </ac:spMkLst>
        </pc:spChg>
        <pc:spChg chg="add del mod">
          <ac:chgData name="Li Tao" userId="f18bdc7806f4d869" providerId="LiveId" clId="{062D3176-BBD3-432D-AE5B-5362CF59BB7E}" dt="2022-03-18T12:25:22.799" v="7019" actId="478"/>
          <ac:spMkLst>
            <pc:docMk/>
            <pc:sldMk cId="1718497790" sldId="321"/>
            <ac:spMk id="18" creationId="{44FC906C-57A6-A585-99BF-92A8AB0A8222}"/>
          </ac:spMkLst>
        </pc:spChg>
        <pc:spChg chg="mod">
          <ac:chgData name="Li Tao" userId="f18bdc7806f4d869" providerId="LiveId" clId="{062D3176-BBD3-432D-AE5B-5362CF59BB7E}" dt="2022-03-18T13:38:39.317" v="7742" actId="20577"/>
          <ac:spMkLst>
            <pc:docMk/>
            <pc:sldMk cId="1718497790" sldId="321"/>
            <ac:spMk id="164" creationId="{911B6A90-49D5-43D3-9EB9-7B90D69E2A37}"/>
          </ac:spMkLst>
        </pc:spChg>
        <pc:picChg chg="add del mod">
          <ac:chgData name="Li Tao" userId="f18bdc7806f4d869" providerId="LiveId" clId="{062D3176-BBD3-432D-AE5B-5362CF59BB7E}" dt="2022-03-18T12:24:45.127" v="7005" actId="478"/>
          <ac:picMkLst>
            <pc:docMk/>
            <pc:sldMk cId="1718497790" sldId="321"/>
            <ac:picMk id="9" creationId="{EE6F1229-759E-6320-1CB5-9FB06D1D16C0}"/>
          </ac:picMkLst>
        </pc:picChg>
        <pc:picChg chg="add mod">
          <ac:chgData name="Li Tao" userId="f18bdc7806f4d869" providerId="LiveId" clId="{062D3176-BBD3-432D-AE5B-5362CF59BB7E}" dt="2022-03-18T12:29:59.741" v="7057" actId="1076"/>
          <ac:picMkLst>
            <pc:docMk/>
            <pc:sldMk cId="1718497790" sldId="321"/>
            <ac:picMk id="13" creationId="{7D640616-373C-754A-CC78-0370CB2BFDBE}"/>
          </ac:picMkLst>
        </pc:picChg>
        <pc:picChg chg="add del mod">
          <ac:chgData name="Li Tao" userId="f18bdc7806f4d869" providerId="LiveId" clId="{062D3176-BBD3-432D-AE5B-5362CF59BB7E}" dt="2022-03-18T12:24:45.453" v="7006" actId="478"/>
          <ac:picMkLst>
            <pc:docMk/>
            <pc:sldMk cId="1718497790" sldId="321"/>
            <ac:picMk id="1026" creationId="{2831D3AC-5AC5-38EA-0617-082589D47D20}"/>
          </ac:picMkLst>
        </pc:picChg>
        <pc:picChg chg="add del mod">
          <ac:chgData name="Li Tao" userId="f18bdc7806f4d869" providerId="LiveId" clId="{062D3176-BBD3-432D-AE5B-5362CF59BB7E}" dt="2022-03-18T12:20:37.699" v="6985" actId="478"/>
          <ac:picMkLst>
            <pc:docMk/>
            <pc:sldMk cId="1718497790" sldId="321"/>
            <ac:picMk id="1028" creationId="{C49DB066-8726-04DB-3117-EECAF3FBACEB}"/>
          </ac:picMkLst>
        </pc:picChg>
        <pc:picChg chg="add del mod">
          <ac:chgData name="Li Tao" userId="f18bdc7806f4d869" providerId="LiveId" clId="{062D3176-BBD3-432D-AE5B-5362CF59BB7E}" dt="2022-03-18T12:21:27.789" v="6988" actId="478"/>
          <ac:picMkLst>
            <pc:docMk/>
            <pc:sldMk cId="1718497790" sldId="321"/>
            <ac:picMk id="1030" creationId="{EFB456D2-232F-D189-F93C-E56F7E6AD5FA}"/>
          </ac:picMkLst>
        </pc:picChg>
        <pc:picChg chg="add del mod">
          <ac:chgData name="Li Tao" userId="f18bdc7806f4d869" providerId="LiveId" clId="{062D3176-BBD3-432D-AE5B-5362CF59BB7E}" dt="2022-03-18T12:22:19.736" v="6998" actId="478"/>
          <ac:picMkLst>
            <pc:docMk/>
            <pc:sldMk cId="1718497790" sldId="321"/>
            <ac:picMk id="1032" creationId="{E57D9DAC-EAD8-8778-D71F-29CC716B7A54}"/>
          </ac:picMkLst>
        </pc:picChg>
        <pc:picChg chg="add del mod">
          <ac:chgData name="Li Tao" userId="f18bdc7806f4d869" providerId="LiveId" clId="{062D3176-BBD3-432D-AE5B-5362CF59BB7E}" dt="2022-03-18T12:27:52.532" v="7029" actId="478"/>
          <ac:picMkLst>
            <pc:docMk/>
            <pc:sldMk cId="1718497790" sldId="321"/>
            <ac:picMk id="1034" creationId="{3096E09F-09D5-9C90-893D-8674D8DB7738}"/>
          </ac:picMkLst>
        </pc:picChg>
        <pc:picChg chg="add mod">
          <ac:chgData name="Li Tao" userId="f18bdc7806f4d869" providerId="LiveId" clId="{062D3176-BBD3-432D-AE5B-5362CF59BB7E}" dt="2022-03-18T12:29:36.677" v="7050" actId="1076"/>
          <ac:picMkLst>
            <pc:docMk/>
            <pc:sldMk cId="1718497790" sldId="321"/>
            <ac:picMk id="1036" creationId="{C233E97C-69E2-FF20-BC93-EC00EFD32403}"/>
          </ac:picMkLst>
        </pc:picChg>
        <pc:picChg chg="add mod">
          <ac:chgData name="Li Tao" userId="f18bdc7806f4d869" providerId="LiveId" clId="{062D3176-BBD3-432D-AE5B-5362CF59BB7E}" dt="2022-03-18T12:29:34.787" v="7049" actId="1076"/>
          <ac:picMkLst>
            <pc:docMk/>
            <pc:sldMk cId="1718497790" sldId="321"/>
            <ac:picMk id="1038" creationId="{40344A21-7283-A250-8A55-BEBE233E9B20}"/>
          </ac:picMkLst>
        </pc:picChg>
        <pc:picChg chg="add mod">
          <ac:chgData name="Li Tao" userId="f18bdc7806f4d869" providerId="LiveId" clId="{062D3176-BBD3-432D-AE5B-5362CF59BB7E}" dt="2022-03-19T08:33:24.361" v="8844" actId="1076"/>
          <ac:picMkLst>
            <pc:docMk/>
            <pc:sldMk cId="1718497790" sldId="321"/>
            <ac:picMk id="1040" creationId="{84369394-7FF1-020C-6696-3623FE4B6BDF}"/>
          </ac:picMkLst>
        </pc:picChg>
        <pc:picChg chg="add mod">
          <ac:chgData name="Li Tao" userId="f18bdc7806f4d869" providerId="LiveId" clId="{062D3176-BBD3-432D-AE5B-5362CF59BB7E}" dt="2022-03-19T08:33:22.974" v="8843" actId="1076"/>
          <ac:picMkLst>
            <pc:docMk/>
            <pc:sldMk cId="1718497790" sldId="321"/>
            <ac:picMk id="1042" creationId="{3E1EA1B4-B60D-7FA8-CC6C-749A1246EE66}"/>
          </ac:picMkLst>
        </pc:picChg>
      </pc:sldChg>
      <pc:sldChg chg="add del ord">
        <pc:chgData name="Li Tao" userId="f18bdc7806f4d869" providerId="LiveId" clId="{062D3176-BBD3-432D-AE5B-5362CF59BB7E}" dt="2022-03-18T11:51:40.945" v="6903" actId="2696"/>
        <pc:sldMkLst>
          <pc:docMk/>
          <pc:sldMk cId="2625102087" sldId="321"/>
        </pc:sldMkLst>
      </pc:sldChg>
      <pc:sldChg chg="delSp modSp add del mod">
        <pc:chgData name="Li Tao" userId="f18bdc7806f4d869" providerId="LiveId" clId="{062D3176-BBD3-432D-AE5B-5362CF59BB7E}" dt="2022-03-18T13:45:07.814" v="7744" actId="2696"/>
        <pc:sldMkLst>
          <pc:docMk/>
          <pc:sldMk cId="4250227138" sldId="322"/>
        </pc:sldMkLst>
        <pc:spChg chg="del mod">
          <ac:chgData name="Li Tao" userId="f18bdc7806f4d869" providerId="LiveId" clId="{062D3176-BBD3-432D-AE5B-5362CF59BB7E}" dt="2022-03-18T13:27:24.194" v="7645" actId="478"/>
          <ac:spMkLst>
            <pc:docMk/>
            <pc:sldMk cId="4250227138" sldId="322"/>
            <ac:spMk id="4" creationId="{182B6FFF-9591-FBC4-7668-7762239D2A1C}"/>
          </ac:spMkLst>
        </pc:spChg>
        <pc:spChg chg="del">
          <ac:chgData name="Li Tao" userId="f18bdc7806f4d869" providerId="LiveId" clId="{062D3176-BBD3-432D-AE5B-5362CF59BB7E}" dt="2022-03-18T13:27:25.067" v="7646" actId="478"/>
          <ac:spMkLst>
            <pc:docMk/>
            <pc:sldMk cId="4250227138" sldId="322"/>
            <ac:spMk id="6" creationId="{78EAF548-96B0-2F83-E8FB-D0F658885DA0}"/>
          </ac:spMkLst>
        </pc:spChg>
        <pc:spChg chg="mod">
          <ac:chgData name="Li Tao" userId="f18bdc7806f4d869" providerId="LiveId" clId="{062D3176-BBD3-432D-AE5B-5362CF59BB7E}" dt="2022-03-18T13:28:59.763" v="7689" actId="20577"/>
          <ac:spMkLst>
            <pc:docMk/>
            <pc:sldMk cId="4250227138" sldId="322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18T13:27:31.155" v="7647" actId="478"/>
          <ac:picMkLst>
            <pc:docMk/>
            <pc:sldMk cId="4250227138" sldId="322"/>
            <ac:picMk id="5" creationId="{02A35517-02DB-D073-E773-818A1E67E744}"/>
          </ac:picMkLst>
        </pc:picChg>
        <pc:picChg chg="del">
          <ac:chgData name="Li Tao" userId="f18bdc7806f4d869" providerId="LiveId" clId="{062D3176-BBD3-432D-AE5B-5362CF59BB7E}" dt="2022-03-18T13:27:22.159" v="7643" actId="478"/>
          <ac:picMkLst>
            <pc:docMk/>
            <pc:sldMk cId="4250227138" sldId="322"/>
            <ac:picMk id="9" creationId="{3C6CB1EC-65D8-E349-3596-DA31A6333759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2620869490" sldId="323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2620869490" sldId="323"/>
            <ac:spMk id="2" creationId="{379C6730-3441-B6FD-8968-6661217CAC23}"/>
          </ac:spMkLst>
        </pc:spChg>
        <pc:spChg chg="add del mod">
          <ac:chgData name="Li Tao" userId="f18bdc7806f4d869" providerId="LiveId" clId="{062D3176-BBD3-432D-AE5B-5362CF59BB7E}" dt="2022-03-18T13:51:54.268" v="7771" actId="478"/>
          <ac:spMkLst>
            <pc:docMk/>
            <pc:sldMk cId="2620869490" sldId="323"/>
            <ac:spMk id="2" creationId="{FD864C77-B306-A624-8117-2CBA338FD1CA}"/>
          </ac:spMkLst>
        </pc:spChg>
        <pc:spChg chg="add mod">
          <ac:chgData name="Li Tao" userId="f18bdc7806f4d869" providerId="LiveId" clId="{062D3176-BBD3-432D-AE5B-5362CF59BB7E}" dt="2022-03-18T13:55:27.235" v="7963" actId="1076"/>
          <ac:spMkLst>
            <pc:docMk/>
            <pc:sldMk cId="2620869490" sldId="323"/>
            <ac:spMk id="6" creationId="{360BCA07-C622-58A5-1379-626D252C67D5}"/>
          </ac:spMkLst>
        </pc:spChg>
        <pc:spChg chg="add mod">
          <ac:chgData name="Li Tao" userId="f18bdc7806f4d869" providerId="LiveId" clId="{062D3176-BBD3-432D-AE5B-5362CF59BB7E}" dt="2022-03-18T13:53:47.099" v="7815" actId="1076"/>
          <ac:spMkLst>
            <pc:docMk/>
            <pc:sldMk cId="2620869490" sldId="323"/>
            <ac:spMk id="7" creationId="{8B063D3D-9667-3A2A-B091-CFD37FC39E99}"/>
          </ac:spMkLst>
        </pc:spChg>
        <pc:spChg chg="add mod">
          <ac:chgData name="Li Tao" userId="f18bdc7806f4d869" providerId="LiveId" clId="{062D3176-BBD3-432D-AE5B-5362CF59BB7E}" dt="2022-03-18T13:54:31.493" v="7863" actId="20577"/>
          <ac:spMkLst>
            <pc:docMk/>
            <pc:sldMk cId="2620869490" sldId="323"/>
            <ac:spMk id="9" creationId="{33B261DA-9CF5-D5B6-A259-051B6B63AD0A}"/>
          </ac:spMkLst>
        </pc:spChg>
        <pc:spChg chg="add mod">
          <ac:chgData name="Li Tao" userId="f18bdc7806f4d869" providerId="LiveId" clId="{062D3176-BBD3-432D-AE5B-5362CF59BB7E}" dt="2022-03-18T13:54:25.015" v="7848" actId="1076"/>
          <ac:spMkLst>
            <pc:docMk/>
            <pc:sldMk cId="2620869490" sldId="323"/>
            <ac:spMk id="10" creationId="{E36901B7-43C5-B418-8DB6-C3369C228468}"/>
          </ac:spMkLst>
        </pc:spChg>
        <pc:spChg chg="mod">
          <ac:chgData name="Li Tao" userId="f18bdc7806f4d869" providerId="LiveId" clId="{062D3176-BBD3-432D-AE5B-5362CF59BB7E}" dt="2022-03-18T13:52:36.795" v="7788" actId="20577"/>
          <ac:spMkLst>
            <pc:docMk/>
            <pc:sldMk cId="2620869490" sldId="323"/>
            <ac:spMk id="164" creationId="{911B6A90-49D5-43D3-9EB9-7B90D69E2A37}"/>
          </ac:spMkLst>
        </pc:spChg>
        <pc:picChg chg="add del mod">
          <ac:chgData name="Li Tao" userId="f18bdc7806f4d869" providerId="LiveId" clId="{062D3176-BBD3-432D-AE5B-5362CF59BB7E}" dt="2022-03-18T13:52:40.907" v="7789" actId="478"/>
          <ac:picMkLst>
            <pc:docMk/>
            <pc:sldMk cId="2620869490" sldId="323"/>
            <ac:picMk id="3" creationId="{578584C5-56FC-7549-3B02-A65013CDDC95}"/>
          </ac:picMkLst>
        </pc:picChg>
        <pc:picChg chg="add mod">
          <ac:chgData name="Li Tao" userId="f18bdc7806f4d869" providerId="LiveId" clId="{062D3176-BBD3-432D-AE5B-5362CF59BB7E}" dt="2022-03-18T13:53:04.986" v="7793" actId="1076"/>
          <ac:picMkLst>
            <pc:docMk/>
            <pc:sldMk cId="2620869490" sldId="323"/>
            <ac:picMk id="5" creationId="{C574F1D4-E837-5614-979F-A20241218948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970074874" sldId="324"/>
        </pc:sldMkLst>
        <pc:spChg chg="add mod">
          <ac:chgData name="Li Tao" userId="f18bdc7806f4d869" providerId="LiveId" clId="{062D3176-BBD3-432D-AE5B-5362CF59BB7E}" dt="2022-03-18T14:10:38.451" v="8508" actId="1076"/>
          <ac:spMkLst>
            <pc:docMk/>
            <pc:sldMk cId="970074874" sldId="324"/>
            <ac:spMk id="3" creationId="{CA6CC49C-A273-0569-961D-C83DE257A08B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970074874" sldId="324"/>
            <ac:spMk id="4" creationId="{0DF6E111-9CFC-ABF5-9AE1-DADA35B1C74C}"/>
          </ac:spMkLst>
        </pc:spChg>
        <pc:spChg chg="add del mod">
          <ac:chgData name="Li Tao" userId="f18bdc7806f4d869" providerId="LiveId" clId="{062D3176-BBD3-432D-AE5B-5362CF59BB7E}" dt="2022-03-18T14:09:18.528" v="8490"/>
          <ac:spMkLst>
            <pc:docMk/>
            <pc:sldMk cId="970074874" sldId="324"/>
            <ac:spMk id="4" creationId="{AC33F975-6F45-268F-3E4E-388DCDD4C4D1}"/>
          </ac:spMkLst>
        </pc:spChg>
        <pc:spChg chg="add del">
          <ac:chgData name="Li Tao" userId="f18bdc7806f4d869" providerId="LiveId" clId="{062D3176-BBD3-432D-AE5B-5362CF59BB7E}" dt="2022-03-18T14:12:39.246" v="8540" actId="478"/>
          <ac:spMkLst>
            <pc:docMk/>
            <pc:sldMk cId="970074874" sldId="324"/>
            <ac:spMk id="6" creationId="{ED24D40F-7DF7-42D2-DA08-0A36BFE7ED01}"/>
          </ac:spMkLst>
        </pc:spChg>
        <pc:spChg chg="add mod">
          <ac:chgData name="Li Tao" userId="f18bdc7806f4d869" providerId="LiveId" clId="{062D3176-BBD3-432D-AE5B-5362CF59BB7E}" dt="2022-03-18T14:17:17.998" v="8662" actId="113"/>
          <ac:spMkLst>
            <pc:docMk/>
            <pc:sldMk cId="970074874" sldId="324"/>
            <ac:spMk id="7" creationId="{46C57957-6765-9086-0B7B-CA3FB765860D}"/>
          </ac:spMkLst>
        </pc:spChg>
        <pc:spChg chg="add del">
          <ac:chgData name="Li Tao" userId="f18bdc7806f4d869" providerId="LiveId" clId="{062D3176-BBD3-432D-AE5B-5362CF59BB7E}" dt="2022-03-18T14:13:04.525" v="8549"/>
          <ac:spMkLst>
            <pc:docMk/>
            <pc:sldMk cId="970074874" sldId="324"/>
            <ac:spMk id="9" creationId="{CC1BA02B-D803-2C38-CFE9-C2E426FADBA7}"/>
          </ac:spMkLst>
        </pc:spChg>
        <pc:spChg chg="add del">
          <ac:chgData name="Li Tao" userId="f18bdc7806f4d869" providerId="LiveId" clId="{062D3176-BBD3-432D-AE5B-5362CF59BB7E}" dt="2022-03-18T14:15:04.686" v="8562"/>
          <ac:spMkLst>
            <pc:docMk/>
            <pc:sldMk cId="970074874" sldId="324"/>
            <ac:spMk id="11" creationId="{FAA6D394-0FA5-1705-672F-F385D16FC264}"/>
          </ac:spMkLst>
        </pc:spChg>
        <pc:spChg chg="add mod">
          <ac:chgData name="Li Tao" userId="f18bdc7806f4d869" providerId="LiveId" clId="{062D3176-BBD3-432D-AE5B-5362CF59BB7E}" dt="2022-03-18T14:21:00.755" v="8785" actId="1076"/>
          <ac:spMkLst>
            <pc:docMk/>
            <pc:sldMk cId="970074874" sldId="324"/>
            <ac:spMk id="13" creationId="{02F7F0D4-2C5A-FC68-B03E-CF75ECE73791}"/>
          </ac:spMkLst>
        </pc:spChg>
        <pc:spChg chg="add mod">
          <ac:chgData name="Li Tao" userId="f18bdc7806f4d869" providerId="LiveId" clId="{062D3176-BBD3-432D-AE5B-5362CF59BB7E}" dt="2022-03-18T14:15:15.748" v="8568"/>
          <ac:spMkLst>
            <pc:docMk/>
            <pc:sldMk cId="970074874" sldId="324"/>
            <ac:spMk id="14" creationId="{5427E4B3-8940-EF61-6696-4A1D2217913A}"/>
          </ac:spMkLst>
        </pc:spChg>
        <pc:spChg chg="add mod">
          <ac:chgData name="Li Tao" userId="f18bdc7806f4d869" providerId="LiveId" clId="{062D3176-BBD3-432D-AE5B-5362CF59BB7E}" dt="2022-03-20T04:54:31.210" v="9518" actId="1076"/>
          <ac:spMkLst>
            <pc:docMk/>
            <pc:sldMk cId="970074874" sldId="324"/>
            <ac:spMk id="15" creationId="{84C65054-AFF8-EE07-7290-2225297FD7BF}"/>
          </ac:spMkLst>
        </pc:spChg>
        <pc:spChg chg="mod">
          <ac:chgData name="Li Tao" userId="f18bdc7806f4d869" providerId="LiveId" clId="{062D3176-BBD3-432D-AE5B-5362CF59BB7E}" dt="2022-03-18T13:32:03.304" v="7716" actId="20577"/>
          <ac:spMkLst>
            <pc:docMk/>
            <pc:sldMk cId="970074874" sldId="324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18T14:10:40.408" v="8509" actId="1076"/>
          <ac:picMkLst>
            <pc:docMk/>
            <pc:sldMk cId="970074874" sldId="324"/>
            <ac:picMk id="2" creationId="{5E8B8F83-C360-5E73-6109-475BDD60E437}"/>
          </ac:picMkLst>
        </pc:picChg>
        <pc:picChg chg="add mod">
          <ac:chgData name="Li Tao" userId="f18bdc7806f4d869" providerId="LiveId" clId="{062D3176-BBD3-432D-AE5B-5362CF59BB7E}" dt="2022-03-18T14:13:23.305" v="8559" actId="1076"/>
          <ac:picMkLst>
            <pc:docMk/>
            <pc:sldMk cId="970074874" sldId="324"/>
            <ac:picMk id="8" creationId="{F3643954-2B43-7315-5E30-76DDCF8882BD}"/>
          </ac:picMkLst>
        </pc:picChg>
        <pc:picChg chg="add mod">
          <ac:chgData name="Li Tao" userId="f18bdc7806f4d869" providerId="LiveId" clId="{062D3176-BBD3-432D-AE5B-5362CF59BB7E}" dt="2022-03-18T14:20:50.043" v="8783" actId="1076"/>
          <ac:picMkLst>
            <pc:docMk/>
            <pc:sldMk cId="970074874" sldId="324"/>
            <ac:picMk id="10" creationId="{F6F92668-F172-5BD6-2921-F9CB588D5DC5}"/>
          </ac:picMkLst>
        </pc:picChg>
        <pc:picChg chg="add mod">
          <ac:chgData name="Li Tao" userId="f18bdc7806f4d869" providerId="LiveId" clId="{062D3176-BBD3-432D-AE5B-5362CF59BB7E}" dt="2022-03-18T14:18:27.760" v="8673" actId="1076"/>
          <ac:picMkLst>
            <pc:docMk/>
            <pc:sldMk cId="970074874" sldId="324"/>
            <ac:picMk id="12" creationId="{D88E6558-14B6-FD84-7222-1F857C281640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2391868226" sldId="325"/>
        </pc:sldMkLst>
        <pc:spChg chg="add mod">
          <ac:chgData name="Li Tao" userId="f18bdc7806f4d869" providerId="LiveId" clId="{062D3176-BBD3-432D-AE5B-5362CF59BB7E}" dt="2022-03-18T13:59:06.337" v="8220" actId="1076"/>
          <ac:spMkLst>
            <pc:docMk/>
            <pc:sldMk cId="2391868226" sldId="325"/>
            <ac:spMk id="2" creationId="{FFC92D68-5822-980E-A460-69E552B9DE30}"/>
          </ac:spMkLst>
        </pc:spChg>
        <pc:spChg chg="add mod">
          <ac:chgData name="Li Tao" userId="f18bdc7806f4d869" providerId="LiveId" clId="{062D3176-BBD3-432D-AE5B-5362CF59BB7E}" dt="2022-03-18T14:04:48.644" v="8470" actId="1076"/>
          <ac:spMkLst>
            <pc:docMk/>
            <pc:sldMk cId="2391868226" sldId="325"/>
            <ac:spMk id="5" creationId="{EA1A0B6C-CF53-F6E6-A163-9F90569983E7}"/>
          </ac:spMkLst>
        </pc:spChg>
        <pc:spChg chg="add mod">
          <ac:chgData name="Li Tao" userId="f18bdc7806f4d869" providerId="LiveId" clId="{062D3176-BBD3-432D-AE5B-5362CF59BB7E}" dt="2022-03-18T13:59:13.251" v="8221" actId="1076"/>
          <ac:spMkLst>
            <pc:docMk/>
            <pc:sldMk cId="2391868226" sldId="325"/>
            <ac:spMk id="6" creationId="{880AB8F6-1590-66D7-DEA9-B8D29496D187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2391868226" sldId="325"/>
            <ac:spMk id="7" creationId="{EE250CE4-B260-0FE0-F85E-0E6CE2D11EDA}"/>
          </ac:spMkLst>
        </pc:spChg>
        <pc:picChg chg="mod">
          <ac:chgData name="Li Tao" userId="f18bdc7806f4d869" providerId="LiveId" clId="{062D3176-BBD3-432D-AE5B-5362CF59BB7E}" dt="2022-03-18T13:59:02.473" v="8218" actId="1076"/>
          <ac:picMkLst>
            <pc:docMk/>
            <pc:sldMk cId="2391868226" sldId="325"/>
            <ac:picMk id="3" creationId="{578584C5-56FC-7549-3B02-A65013CDDC95}"/>
          </ac:picMkLst>
        </pc:picChg>
        <pc:picChg chg="add mod modCrop">
          <ac:chgData name="Li Tao" userId="f18bdc7806f4d869" providerId="LiveId" clId="{062D3176-BBD3-432D-AE5B-5362CF59BB7E}" dt="2022-03-18T13:59:03.765" v="8219" actId="1076"/>
          <ac:picMkLst>
            <pc:docMk/>
            <pc:sldMk cId="2391868226" sldId="325"/>
            <ac:picMk id="4" creationId="{E1F74DAA-8037-F89C-C3F2-0C99CD4F4825}"/>
          </ac:picMkLst>
        </pc:picChg>
      </pc:sldChg>
      <pc:sldChg chg="addSp delSp modSp add del mod ord modTransition">
        <pc:chgData name="Li Tao" userId="f18bdc7806f4d869" providerId="LiveId" clId="{062D3176-BBD3-432D-AE5B-5362CF59BB7E}" dt="2022-03-24T01:00:12.299" v="12550"/>
        <pc:sldMkLst>
          <pc:docMk/>
          <pc:sldMk cId="1946132560" sldId="326"/>
        </pc:sldMkLst>
        <pc:spChg chg="add mod">
          <ac:chgData name="Li Tao" userId="f18bdc7806f4d869" providerId="LiveId" clId="{062D3176-BBD3-432D-AE5B-5362CF59BB7E}" dt="2022-03-23T06:42:28.562" v="10796" actId="1076"/>
          <ac:spMkLst>
            <pc:docMk/>
            <pc:sldMk cId="1946132560" sldId="326"/>
            <ac:spMk id="3" creationId="{AF55CDB5-AAA1-8398-985C-D24F820DF705}"/>
          </ac:spMkLst>
        </pc:spChg>
        <pc:spChg chg="add mod">
          <ac:chgData name="Li Tao" userId="f18bdc7806f4d869" providerId="LiveId" clId="{062D3176-BBD3-432D-AE5B-5362CF59BB7E}" dt="2022-03-23T06:15:04.173" v="10462" actId="1076"/>
          <ac:spMkLst>
            <pc:docMk/>
            <pc:sldMk cId="1946132560" sldId="326"/>
            <ac:spMk id="5" creationId="{FE7E8211-EADD-39FA-CBAD-CC0A914E93F5}"/>
          </ac:spMkLst>
        </pc:spChg>
        <pc:spChg chg="add mod">
          <ac:chgData name="Li Tao" userId="f18bdc7806f4d869" providerId="LiveId" clId="{062D3176-BBD3-432D-AE5B-5362CF59BB7E}" dt="2022-03-23T06:15:15.233" v="10465" actId="1076"/>
          <ac:spMkLst>
            <pc:docMk/>
            <pc:sldMk cId="1946132560" sldId="326"/>
            <ac:spMk id="6" creationId="{D3DD1744-308B-C56A-1E45-9ED5F30E5879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1946132560" sldId="326"/>
            <ac:spMk id="9" creationId="{D8811D8E-78AF-4AAE-699B-DFED7E9AB420}"/>
          </ac:spMkLst>
        </pc:spChg>
        <pc:spChg chg="add del mod">
          <ac:chgData name="Li Tao" userId="f18bdc7806f4d869" providerId="LiveId" clId="{062D3176-BBD3-432D-AE5B-5362CF59BB7E}" dt="2022-03-23T08:23:35.628" v="11217" actId="478"/>
          <ac:spMkLst>
            <pc:docMk/>
            <pc:sldMk cId="1946132560" sldId="326"/>
            <ac:spMk id="10" creationId="{1D214BA8-7DFB-CFA1-9D98-8160970BA096}"/>
          </ac:spMkLst>
        </pc:spChg>
        <pc:spChg chg="mod">
          <ac:chgData name="Li Tao" userId="f18bdc7806f4d869" providerId="LiveId" clId="{062D3176-BBD3-432D-AE5B-5362CF59BB7E}" dt="2022-03-23T06:07:02.994" v="10173" actId="1076"/>
          <ac:spMkLst>
            <pc:docMk/>
            <pc:sldMk cId="1946132560" sldId="326"/>
            <ac:spMk id="164" creationId="{911B6A90-49D5-43D3-9EB9-7B90D69E2A37}"/>
          </ac:spMkLst>
        </pc:spChg>
        <pc:graphicFrameChg chg="add mod modGraphic">
          <ac:chgData name="Li Tao" userId="f18bdc7806f4d869" providerId="LiveId" clId="{062D3176-BBD3-432D-AE5B-5362CF59BB7E}" dt="2022-03-23T08:23:31.961" v="11216" actId="207"/>
          <ac:graphicFrameMkLst>
            <pc:docMk/>
            <pc:sldMk cId="1946132560" sldId="326"/>
            <ac:graphicFrameMk id="2" creationId="{C1675D24-E5C0-3F57-437F-854C0A7ADF3E}"/>
          </ac:graphicFrameMkLst>
        </pc:graphicFrameChg>
        <pc:graphicFrameChg chg="add mod modGraphic">
          <ac:chgData name="Li Tao" userId="f18bdc7806f4d869" providerId="LiveId" clId="{062D3176-BBD3-432D-AE5B-5362CF59BB7E}" dt="2022-03-23T06:42:28.562" v="10796" actId="1076"/>
          <ac:graphicFrameMkLst>
            <pc:docMk/>
            <pc:sldMk cId="1946132560" sldId="326"/>
            <ac:graphicFrameMk id="4" creationId="{B91DEF85-C4C8-D07D-7E9B-7408E82AD964}"/>
          </ac:graphicFrameMkLst>
        </pc:graphicFrameChg>
        <pc:picChg chg="add mod">
          <ac:chgData name="Li Tao" userId="f18bdc7806f4d869" providerId="LiveId" clId="{062D3176-BBD3-432D-AE5B-5362CF59BB7E}" dt="2022-03-23T06:15:23.959" v="10468" actId="1076"/>
          <ac:picMkLst>
            <pc:docMk/>
            <pc:sldMk cId="1946132560" sldId="326"/>
            <ac:picMk id="7" creationId="{91935E82-78BB-AC74-4808-F2FB6C99DEFA}"/>
          </ac:picMkLst>
        </pc:pic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1415094366" sldId="327"/>
        </pc:sldMkLst>
        <pc:spChg chg="add mod">
          <ac:chgData name="Li Tao" userId="f18bdc7806f4d869" providerId="LiveId" clId="{062D3176-BBD3-432D-AE5B-5362CF59BB7E}" dt="2022-03-22T05:42:03.433" v="9790"/>
          <ac:spMkLst>
            <pc:docMk/>
            <pc:sldMk cId="1415094366" sldId="327"/>
            <ac:spMk id="2" creationId="{821B5189-7123-02A8-AACA-B19C7243C4F7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1415094366" sldId="327"/>
            <ac:spMk id="3" creationId="{7B332CC9-E7BC-5465-5560-1DE6D035048E}"/>
          </ac:spMkLst>
        </pc:spChg>
        <pc:spChg chg="mod">
          <ac:chgData name="Li Tao" userId="f18bdc7806f4d869" providerId="LiveId" clId="{062D3176-BBD3-432D-AE5B-5362CF59BB7E}" dt="2022-03-22T07:33:45.435" v="9996" actId="1076"/>
          <ac:spMkLst>
            <pc:docMk/>
            <pc:sldMk cId="1415094366" sldId="327"/>
            <ac:spMk id="12" creationId="{C47B34EE-4B1E-D022-ABAF-3B167E96482A}"/>
          </ac:spMkLst>
        </pc:spChg>
        <pc:spChg chg="add del mod">
          <ac:chgData name="Li Tao" userId="f18bdc7806f4d869" providerId="LiveId" clId="{062D3176-BBD3-432D-AE5B-5362CF59BB7E}" dt="2022-03-22T05:32:10.185" v="9637" actId="478"/>
          <ac:spMkLst>
            <pc:docMk/>
            <pc:sldMk cId="1415094366" sldId="327"/>
            <ac:spMk id="14" creationId="{068B95EA-AC00-09A5-505A-41E99F1F71F7}"/>
          </ac:spMkLst>
        </pc:spChg>
        <pc:spChg chg="del">
          <ac:chgData name="Li Tao" userId="f18bdc7806f4d869" providerId="LiveId" clId="{062D3176-BBD3-432D-AE5B-5362CF59BB7E}" dt="2022-03-22T05:17:35.067" v="9532" actId="478"/>
          <ac:spMkLst>
            <pc:docMk/>
            <pc:sldMk cId="1415094366" sldId="327"/>
            <ac:spMk id="15" creationId="{1BF705B0-868F-DF2D-19CF-5814260B5F66}"/>
          </ac:spMkLst>
        </pc:spChg>
        <pc:spChg chg="del">
          <ac:chgData name="Li Tao" userId="f18bdc7806f4d869" providerId="LiveId" clId="{062D3176-BBD3-432D-AE5B-5362CF59BB7E}" dt="2022-03-22T05:17:35.067" v="9532" actId="478"/>
          <ac:spMkLst>
            <pc:docMk/>
            <pc:sldMk cId="1415094366" sldId="327"/>
            <ac:spMk id="16" creationId="{814CA46A-71B9-670F-D94F-0058555EA4C2}"/>
          </ac:spMkLst>
        </pc:spChg>
        <pc:spChg chg="del">
          <ac:chgData name="Li Tao" userId="f18bdc7806f4d869" providerId="LiveId" clId="{062D3176-BBD3-432D-AE5B-5362CF59BB7E}" dt="2022-03-22T05:17:35.067" v="9532" actId="478"/>
          <ac:spMkLst>
            <pc:docMk/>
            <pc:sldMk cId="1415094366" sldId="327"/>
            <ac:spMk id="17" creationId="{0D221361-FCF7-0F0E-6057-F9D602D368BA}"/>
          </ac:spMkLst>
        </pc:spChg>
        <pc:spChg chg="add del mod">
          <ac:chgData name="Li Tao" userId="f18bdc7806f4d869" providerId="LiveId" clId="{062D3176-BBD3-432D-AE5B-5362CF59BB7E}" dt="2022-03-22T05:32:11.574" v="9638" actId="478"/>
          <ac:spMkLst>
            <pc:docMk/>
            <pc:sldMk cId="1415094366" sldId="327"/>
            <ac:spMk id="18" creationId="{0A48E53A-B3F3-3C6B-F262-EF756F878184}"/>
          </ac:spMkLst>
        </pc:spChg>
        <pc:spChg chg="add del mod">
          <ac:chgData name="Li Tao" userId="f18bdc7806f4d869" providerId="LiveId" clId="{062D3176-BBD3-432D-AE5B-5362CF59BB7E}" dt="2022-03-22T05:32:13.183" v="9639" actId="478"/>
          <ac:spMkLst>
            <pc:docMk/>
            <pc:sldMk cId="1415094366" sldId="327"/>
            <ac:spMk id="19" creationId="{478DDF09-30AA-9DE1-AABF-206F67267441}"/>
          </ac:spMkLst>
        </pc:spChg>
        <pc:spChg chg="add del mod">
          <ac:chgData name="Li Tao" userId="f18bdc7806f4d869" providerId="LiveId" clId="{062D3176-BBD3-432D-AE5B-5362CF59BB7E}" dt="2022-03-22T05:34:28.050" v="9709" actId="478"/>
          <ac:spMkLst>
            <pc:docMk/>
            <pc:sldMk cId="1415094366" sldId="327"/>
            <ac:spMk id="20" creationId="{7331B8C4-5321-07FE-01FD-65901EFB3A3B}"/>
          </ac:spMkLst>
        </pc:spChg>
        <pc:spChg chg="add del mod">
          <ac:chgData name="Li Tao" userId="f18bdc7806f4d869" providerId="LiveId" clId="{062D3176-BBD3-432D-AE5B-5362CF59BB7E}" dt="2022-03-22T05:35:05.562" v="9716" actId="478"/>
          <ac:spMkLst>
            <pc:docMk/>
            <pc:sldMk cId="1415094366" sldId="327"/>
            <ac:spMk id="21" creationId="{C34D1164-5A92-01AA-6625-6C1BEC1213A1}"/>
          </ac:spMkLst>
        </pc:spChg>
        <pc:spChg chg="add del mod">
          <ac:chgData name="Li Tao" userId="f18bdc7806f4d869" providerId="LiveId" clId="{062D3176-BBD3-432D-AE5B-5362CF59BB7E}" dt="2022-03-22T05:35:06.823" v="9717" actId="478"/>
          <ac:spMkLst>
            <pc:docMk/>
            <pc:sldMk cId="1415094366" sldId="327"/>
            <ac:spMk id="22" creationId="{FEB3AE5E-FCFB-D152-76C2-176DB77F067F}"/>
          </ac:spMkLst>
        </pc:spChg>
        <pc:spChg chg="add del mod">
          <ac:chgData name="Li Tao" userId="f18bdc7806f4d869" providerId="LiveId" clId="{062D3176-BBD3-432D-AE5B-5362CF59BB7E}" dt="2022-03-22T05:35:04.561" v="9715" actId="478"/>
          <ac:spMkLst>
            <pc:docMk/>
            <pc:sldMk cId="1415094366" sldId="327"/>
            <ac:spMk id="23" creationId="{FEFB2C32-36A4-7133-1E78-0C5690CF3373}"/>
          </ac:spMkLst>
        </pc:spChg>
        <pc:spChg chg="add mod">
          <ac:chgData name="Li Tao" userId="f18bdc7806f4d869" providerId="LiveId" clId="{062D3176-BBD3-432D-AE5B-5362CF59BB7E}" dt="2022-03-22T05:41:48.667" v="9787" actId="1076"/>
          <ac:spMkLst>
            <pc:docMk/>
            <pc:sldMk cId="1415094366" sldId="327"/>
            <ac:spMk id="24" creationId="{51679074-9DA8-32BA-FB2D-2614C3A9E033}"/>
          </ac:spMkLst>
        </pc:spChg>
        <pc:spChg chg="add del mod">
          <ac:chgData name="Li Tao" userId="f18bdc7806f4d869" providerId="LiveId" clId="{062D3176-BBD3-432D-AE5B-5362CF59BB7E}" dt="2022-03-22T05:38:39.317" v="9748" actId="478"/>
          <ac:spMkLst>
            <pc:docMk/>
            <pc:sldMk cId="1415094366" sldId="327"/>
            <ac:spMk id="25" creationId="{EB8EFF85-1A55-3AA8-1528-109AE0D4907D}"/>
          </ac:spMkLst>
        </pc:spChg>
        <pc:spChg chg="add del mod">
          <ac:chgData name="Li Tao" userId="f18bdc7806f4d869" providerId="LiveId" clId="{062D3176-BBD3-432D-AE5B-5362CF59BB7E}" dt="2022-03-22T05:38:40.439" v="9749" actId="478"/>
          <ac:spMkLst>
            <pc:docMk/>
            <pc:sldMk cId="1415094366" sldId="327"/>
            <ac:spMk id="26" creationId="{48BF3335-91DE-508B-52B5-7AA440B519C1}"/>
          </ac:spMkLst>
        </pc:spChg>
        <pc:spChg chg="add mod">
          <ac:chgData name="Li Tao" userId="f18bdc7806f4d869" providerId="LiveId" clId="{062D3176-BBD3-432D-AE5B-5362CF59BB7E}" dt="2022-03-22T05:41:48.667" v="9787" actId="1076"/>
          <ac:spMkLst>
            <pc:docMk/>
            <pc:sldMk cId="1415094366" sldId="327"/>
            <ac:spMk id="28" creationId="{3C084428-E85B-5EB0-1FDF-A9F5F7E54FAE}"/>
          </ac:spMkLst>
        </pc:spChg>
        <pc:spChg chg="add mod">
          <ac:chgData name="Li Tao" userId="f18bdc7806f4d869" providerId="LiveId" clId="{062D3176-BBD3-432D-AE5B-5362CF59BB7E}" dt="2022-03-22T05:46:15.819" v="9877" actId="20577"/>
          <ac:spMkLst>
            <pc:docMk/>
            <pc:sldMk cId="1415094366" sldId="327"/>
            <ac:spMk id="29" creationId="{34EE5681-4D05-01E7-32D9-021CAFCD78D7}"/>
          </ac:spMkLst>
        </pc:spChg>
        <pc:spChg chg="add mod">
          <ac:chgData name="Li Tao" userId="f18bdc7806f4d869" providerId="LiveId" clId="{062D3176-BBD3-432D-AE5B-5362CF59BB7E}" dt="2022-03-22T05:45:30.492" v="9859" actId="1076"/>
          <ac:spMkLst>
            <pc:docMk/>
            <pc:sldMk cId="1415094366" sldId="327"/>
            <ac:spMk id="50" creationId="{EA5C752B-69D1-4029-B70D-DE506DD180DF}"/>
          </ac:spMkLst>
        </pc:spChg>
        <pc:spChg chg="add del mod">
          <ac:chgData name="Li Tao" userId="f18bdc7806f4d869" providerId="LiveId" clId="{062D3176-BBD3-432D-AE5B-5362CF59BB7E}" dt="2022-03-22T05:44:50.144" v="9857"/>
          <ac:spMkLst>
            <pc:docMk/>
            <pc:sldMk cId="1415094366" sldId="327"/>
            <ac:spMk id="51" creationId="{0522E687-95BF-165C-15D2-3AB98C0A2F79}"/>
          </ac:spMkLst>
        </pc:spChg>
        <pc:spChg chg="add mod">
          <ac:chgData name="Li Tao" userId="f18bdc7806f4d869" providerId="LiveId" clId="{062D3176-BBD3-432D-AE5B-5362CF59BB7E}" dt="2022-03-22T05:46:20.710" v="9878" actId="20577"/>
          <ac:spMkLst>
            <pc:docMk/>
            <pc:sldMk cId="1415094366" sldId="327"/>
            <ac:spMk id="52" creationId="{62A4A350-E725-F98E-2D9A-D23B2311B3C7}"/>
          </ac:spMkLst>
        </pc:spChg>
        <pc:picChg chg="del">
          <ac:chgData name="Li Tao" userId="f18bdc7806f4d869" providerId="LiveId" clId="{062D3176-BBD3-432D-AE5B-5362CF59BB7E}" dt="2022-03-22T05:17:32.116" v="9531" actId="478"/>
          <ac:picMkLst>
            <pc:docMk/>
            <pc:sldMk cId="1415094366" sldId="327"/>
            <ac:picMk id="13" creationId="{7D640616-373C-754A-CC78-0370CB2BFDBE}"/>
          </ac:picMkLst>
        </pc:picChg>
        <pc:picChg chg="add del mod">
          <ac:chgData name="Li Tao" userId="f18bdc7806f4d869" providerId="LiveId" clId="{062D3176-BBD3-432D-AE5B-5362CF59BB7E}" dt="2022-03-22T05:39:06.729" v="9759" actId="478"/>
          <ac:picMkLst>
            <pc:docMk/>
            <pc:sldMk cId="1415094366" sldId="327"/>
            <ac:picMk id="27" creationId="{A16FD469-4357-BD32-D5C6-370086C965D2}"/>
          </ac:picMkLst>
        </pc:picChg>
        <pc:picChg chg="add del mod">
          <ac:chgData name="Li Tao" userId="f18bdc7806f4d869" providerId="LiveId" clId="{062D3176-BBD3-432D-AE5B-5362CF59BB7E}" dt="2022-03-22T05:52:25.161" v="9889" actId="478"/>
          <ac:picMkLst>
            <pc:docMk/>
            <pc:sldMk cId="1415094366" sldId="327"/>
            <ac:picMk id="46" creationId="{DA9FDD14-0A7C-0FA7-005F-1A0CF9775F05}"/>
          </ac:picMkLst>
        </pc:picChg>
        <pc:picChg chg="add mod modCrop">
          <ac:chgData name="Li Tao" userId="f18bdc7806f4d869" providerId="LiveId" clId="{062D3176-BBD3-432D-AE5B-5362CF59BB7E}" dt="2022-03-22T06:15:21.198" v="9968" actId="208"/>
          <ac:picMkLst>
            <pc:docMk/>
            <pc:sldMk cId="1415094366" sldId="327"/>
            <ac:picMk id="48" creationId="{5AB3F1C0-3E3D-26EF-6EA2-10C48965F4F7}"/>
          </ac:picMkLst>
        </pc:picChg>
        <pc:picChg chg="add mod">
          <ac:chgData name="Li Tao" userId="f18bdc7806f4d869" providerId="LiveId" clId="{062D3176-BBD3-432D-AE5B-5362CF59BB7E}" dt="2022-03-22T06:15:23.714" v="9969" actId="208"/>
          <ac:picMkLst>
            <pc:docMk/>
            <pc:sldMk cId="1415094366" sldId="327"/>
            <ac:picMk id="53" creationId="{8073BBFB-43F8-9E0A-63C2-F988B554D21D}"/>
          </ac:picMkLst>
        </pc:picChg>
        <pc:picChg chg="add del mod">
          <ac:chgData name="Li Tao" userId="f18bdc7806f4d869" providerId="LiveId" clId="{062D3176-BBD3-432D-AE5B-5362CF59BB7E}" dt="2022-03-22T06:03:40.092" v="9938" actId="478"/>
          <ac:picMkLst>
            <pc:docMk/>
            <pc:sldMk cId="1415094366" sldId="327"/>
            <ac:picMk id="55" creationId="{A8891179-B63D-4687-7DD4-B36582D65663}"/>
          </ac:picMkLst>
        </pc:picChg>
        <pc:picChg chg="add mod">
          <ac:chgData name="Li Tao" userId="f18bdc7806f4d869" providerId="LiveId" clId="{062D3176-BBD3-432D-AE5B-5362CF59BB7E}" dt="2022-03-22T06:15:25.026" v="9970" actId="208"/>
          <ac:picMkLst>
            <pc:docMk/>
            <pc:sldMk cId="1415094366" sldId="327"/>
            <ac:picMk id="57" creationId="{212A0C97-538D-EFC5-E29F-92EEF89D0A11}"/>
          </ac:picMkLst>
        </pc:picChg>
        <pc:picChg chg="del">
          <ac:chgData name="Li Tao" userId="f18bdc7806f4d869" providerId="LiveId" clId="{062D3176-BBD3-432D-AE5B-5362CF59BB7E}" dt="2022-03-22T05:17:37.106" v="9533" actId="478"/>
          <ac:picMkLst>
            <pc:docMk/>
            <pc:sldMk cId="1415094366" sldId="327"/>
            <ac:picMk id="1036" creationId="{C233E97C-69E2-FF20-BC93-EC00EFD32403}"/>
          </ac:picMkLst>
        </pc:picChg>
        <pc:picChg chg="del">
          <ac:chgData name="Li Tao" userId="f18bdc7806f4d869" providerId="LiveId" clId="{062D3176-BBD3-432D-AE5B-5362CF59BB7E}" dt="2022-03-22T05:17:40.948" v="9535" actId="478"/>
          <ac:picMkLst>
            <pc:docMk/>
            <pc:sldMk cId="1415094366" sldId="327"/>
            <ac:picMk id="1038" creationId="{40344A21-7283-A250-8A55-BEBE233E9B20}"/>
          </ac:picMkLst>
        </pc:picChg>
        <pc:picChg chg="del">
          <ac:chgData name="Li Tao" userId="f18bdc7806f4d869" providerId="LiveId" clId="{062D3176-BBD3-432D-AE5B-5362CF59BB7E}" dt="2022-03-22T05:17:42.496" v="9536" actId="478"/>
          <ac:picMkLst>
            <pc:docMk/>
            <pc:sldMk cId="1415094366" sldId="327"/>
            <ac:picMk id="1040" creationId="{84369394-7FF1-020C-6696-3623FE4B6BDF}"/>
          </ac:picMkLst>
        </pc:picChg>
        <pc:picChg chg="del">
          <ac:chgData name="Li Tao" userId="f18bdc7806f4d869" providerId="LiveId" clId="{062D3176-BBD3-432D-AE5B-5362CF59BB7E}" dt="2022-03-22T05:17:39.072" v="9534" actId="478"/>
          <ac:picMkLst>
            <pc:docMk/>
            <pc:sldMk cId="1415094366" sldId="327"/>
            <ac:picMk id="1042" creationId="{3E1EA1B4-B60D-7FA8-CC6C-749A1246EE66}"/>
          </ac:picMkLst>
        </pc:picChg>
        <pc:cxnChg chg="add mod">
          <ac:chgData name="Li Tao" userId="f18bdc7806f4d869" providerId="LiveId" clId="{062D3176-BBD3-432D-AE5B-5362CF59BB7E}" dt="2022-03-22T05:41:48.667" v="9787" actId="1076"/>
          <ac:cxnSpMkLst>
            <pc:docMk/>
            <pc:sldMk cId="1415094366" sldId="327"/>
            <ac:cxnSpMk id="4" creationId="{A9594D39-0B42-6DE7-80E9-876C2CF121F8}"/>
          </ac:cxnSpMkLst>
        </pc:cxnChg>
        <pc:cxnChg chg="add mod">
          <ac:chgData name="Li Tao" userId="f18bdc7806f4d869" providerId="LiveId" clId="{062D3176-BBD3-432D-AE5B-5362CF59BB7E}" dt="2022-03-22T05:41:48.667" v="9787" actId="1076"/>
          <ac:cxnSpMkLst>
            <pc:docMk/>
            <pc:sldMk cId="1415094366" sldId="327"/>
            <ac:cxnSpMk id="31" creationId="{36E7CF89-462F-50B7-E4EB-4CAE437CB5E7}"/>
          </ac:cxnSpMkLst>
        </pc:cxnChg>
        <pc:cxnChg chg="add mod">
          <ac:chgData name="Li Tao" userId="f18bdc7806f4d869" providerId="LiveId" clId="{062D3176-BBD3-432D-AE5B-5362CF59BB7E}" dt="2022-03-22T05:41:48.667" v="9787" actId="1076"/>
          <ac:cxnSpMkLst>
            <pc:docMk/>
            <pc:sldMk cId="1415094366" sldId="327"/>
            <ac:cxnSpMk id="34" creationId="{30706828-8A32-EA10-D84A-8FA91C1BD224}"/>
          </ac:cxnSpMkLst>
        </pc:cxnChg>
        <pc:cxnChg chg="add mod">
          <ac:chgData name="Li Tao" userId="f18bdc7806f4d869" providerId="LiveId" clId="{062D3176-BBD3-432D-AE5B-5362CF59BB7E}" dt="2022-03-22T05:41:48.667" v="9787" actId="1076"/>
          <ac:cxnSpMkLst>
            <pc:docMk/>
            <pc:sldMk cId="1415094366" sldId="327"/>
            <ac:cxnSpMk id="35" creationId="{91B75AC8-BE42-0C5F-E615-4BA0976EDA9F}"/>
          </ac:cxnSpMkLst>
        </pc:cxnChg>
      </pc:sldChg>
      <pc:sldChg chg="addSp delSp modSp add del mod">
        <pc:chgData name="Li Tao" userId="f18bdc7806f4d869" providerId="LiveId" clId="{062D3176-BBD3-432D-AE5B-5362CF59BB7E}" dt="2022-03-19T14:10:32.960" v="8857" actId="2696"/>
        <pc:sldMkLst>
          <pc:docMk/>
          <pc:sldMk cId="3969938444" sldId="327"/>
        </pc:sldMkLst>
        <pc:spChg chg="del">
          <ac:chgData name="Li Tao" userId="f18bdc7806f4d869" providerId="LiveId" clId="{062D3176-BBD3-432D-AE5B-5362CF59BB7E}" dt="2022-03-19T12:50:16.929" v="8846" actId="478"/>
          <ac:spMkLst>
            <pc:docMk/>
            <pc:sldMk cId="3969938444" sldId="327"/>
            <ac:spMk id="12" creationId="{C47B34EE-4B1E-D022-ABAF-3B167E96482A}"/>
          </ac:spMkLst>
        </pc:spChg>
        <pc:spChg chg="del">
          <ac:chgData name="Li Tao" userId="f18bdc7806f4d869" providerId="LiveId" clId="{062D3176-BBD3-432D-AE5B-5362CF59BB7E}" dt="2022-03-19T12:50:24.527" v="8849" actId="478"/>
          <ac:spMkLst>
            <pc:docMk/>
            <pc:sldMk cId="3969938444" sldId="327"/>
            <ac:spMk id="15" creationId="{1BF705B0-868F-DF2D-19CF-5814260B5F66}"/>
          </ac:spMkLst>
        </pc:spChg>
        <pc:spChg chg="del">
          <ac:chgData name="Li Tao" userId="f18bdc7806f4d869" providerId="LiveId" clId="{062D3176-BBD3-432D-AE5B-5362CF59BB7E}" dt="2022-03-19T12:50:25.627" v="8850" actId="478"/>
          <ac:spMkLst>
            <pc:docMk/>
            <pc:sldMk cId="3969938444" sldId="327"/>
            <ac:spMk id="16" creationId="{814CA46A-71B9-670F-D94F-0058555EA4C2}"/>
          </ac:spMkLst>
        </pc:spChg>
        <pc:spChg chg="del">
          <ac:chgData name="Li Tao" userId="f18bdc7806f4d869" providerId="LiveId" clId="{062D3176-BBD3-432D-AE5B-5362CF59BB7E}" dt="2022-03-19T12:50:22.007" v="8848" actId="478"/>
          <ac:spMkLst>
            <pc:docMk/>
            <pc:sldMk cId="3969938444" sldId="327"/>
            <ac:spMk id="17" creationId="{0D221361-FCF7-0F0E-6057-F9D602D368BA}"/>
          </ac:spMkLst>
        </pc:spChg>
        <pc:picChg chg="add del mod">
          <ac:chgData name="Li Tao" userId="f18bdc7806f4d869" providerId="LiveId" clId="{062D3176-BBD3-432D-AE5B-5362CF59BB7E}" dt="2022-03-19T12:58:41.237" v="8856" actId="478"/>
          <ac:picMkLst>
            <pc:docMk/>
            <pc:sldMk cId="3969938444" sldId="327"/>
            <ac:picMk id="3" creationId="{1FE1A0B0-E23B-93DA-A82F-EB0754104123}"/>
          </ac:picMkLst>
        </pc:picChg>
        <pc:picChg chg="del">
          <ac:chgData name="Li Tao" userId="f18bdc7806f4d869" providerId="LiveId" clId="{062D3176-BBD3-432D-AE5B-5362CF59BB7E}" dt="2022-03-19T12:50:19.269" v="8847" actId="478"/>
          <ac:picMkLst>
            <pc:docMk/>
            <pc:sldMk cId="3969938444" sldId="327"/>
            <ac:picMk id="13" creationId="{7D640616-373C-754A-CC78-0370CB2BFDBE}"/>
          </ac:picMkLst>
        </pc:picChg>
        <pc:picChg chg="del">
          <ac:chgData name="Li Tao" userId="f18bdc7806f4d869" providerId="LiveId" clId="{062D3176-BBD3-432D-AE5B-5362CF59BB7E}" dt="2022-03-19T12:50:26.865" v="8852" actId="478"/>
          <ac:picMkLst>
            <pc:docMk/>
            <pc:sldMk cId="3969938444" sldId="327"/>
            <ac:picMk id="1036" creationId="{C233E97C-69E2-FF20-BC93-EC00EFD32403}"/>
          </ac:picMkLst>
        </pc:picChg>
        <pc:picChg chg="del">
          <ac:chgData name="Li Tao" userId="f18bdc7806f4d869" providerId="LiveId" clId="{062D3176-BBD3-432D-AE5B-5362CF59BB7E}" dt="2022-03-19T12:50:27.642" v="8853" actId="478"/>
          <ac:picMkLst>
            <pc:docMk/>
            <pc:sldMk cId="3969938444" sldId="327"/>
            <ac:picMk id="1038" creationId="{40344A21-7283-A250-8A55-BEBE233E9B20}"/>
          </ac:picMkLst>
        </pc:picChg>
        <pc:picChg chg="del">
          <ac:chgData name="Li Tao" userId="f18bdc7806f4d869" providerId="LiveId" clId="{062D3176-BBD3-432D-AE5B-5362CF59BB7E}" dt="2022-03-19T12:50:28.179" v="8854" actId="478"/>
          <ac:picMkLst>
            <pc:docMk/>
            <pc:sldMk cId="3969938444" sldId="327"/>
            <ac:picMk id="1040" creationId="{84369394-7FF1-020C-6696-3623FE4B6BDF}"/>
          </ac:picMkLst>
        </pc:picChg>
        <pc:picChg chg="del">
          <ac:chgData name="Li Tao" userId="f18bdc7806f4d869" providerId="LiveId" clId="{062D3176-BBD3-432D-AE5B-5362CF59BB7E}" dt="2022-03-19T12:50:26.244" v="8851" actId="478"/>
          <ac:picMkLst>
            <pc:docMk/>
            <pc:sldMk cId="3969938444" sldId="327"/>
            <ac:picMk id="1042" creationId="{3E1EA1B4-B60D-7FA8-CC6C-749A1246EE66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483872512" sldId="328"/>
        </pc:sldMkLst>
        <pc:spChg chg="del">
          <ac:chgData name="Li Tao" userId="f18bdc7806f4d869" providerId="LiveId" clId="{062D3176-BBD3-432D-AE5B-5362CF59BB7E}" dt="2022-03-23T06:21:26.564" v="10546" actId="478"/>
          <ac:spMkLst>
            <pc:docMk/>
            <pc:sldMk cId="483872512" sldId="328"/>
            <ac:spMk id="3" creationId="{AF55CDB5-AAA1-8398-985C-D24F820DF705}"/>
          </ac:spMkLst>
        </pc:spChg>
        <pc:spChg chg="del mod">
          <ac:chgData name="Li Tao" userId="f18bdc7806f4d869" providerId="LiveId" clId="{062D3176-BBD3-432D-AE5B-5362CF59BB7E}" dt="2022-03-23T06:21:25.783" v="10545" actId="478"/>
          <ac:spMkLst>
            <pc:docMk/>
            <pc:sldMk cId="483872512" sldId="328"/>
            <ac:spMk id="5" creationId="{FE7E8211-EADD-39FA-CBAD-CC0A914E93F5}"/>
          </ac:spMkLst>
        </pc:spChg>
        <pc:spChg chg="del">
          <ac:chgData name="Li Tao" userId="f18bdc7806f4d869" providerId="LiveId" clId="{062D3176-BBD3-432D-AE5B-5362CF59BB7E}" dt="2022-03-23T06:18:05.823" v="10501" actId="478"/>
          <ac:spMkLst>
            <pc:docMk/>
            <pc:sldMk cId="483872512" sldId="328"/>
            <ac:spMk id="6" creationId="{D3DD1744-308B-C56A-1E45-9ED5F30E5879}"/>
          </ac:spMkLst>
        </pc:spChg>
        <pc:spChg chg="add del mod">
          <ac:chgData name="Li Tao" userId="f18bdc7806f4d869" providerId="LiveId" clId="{062D3176-BBD3-432D-AE5B-5362CF59BB7E}" dt="2022-03-23T06:21:44.958" v="10553" actId="478"/>
          <ac:spMkLst>
            <pc:docMk/>
            <pc:sldMk cId="483872512" sldId="328"/>
            <ac:spMk id="9" creationId="{2FF68974-BAF1-D415-DF71-0D6EE9F65FE7}"/>
          </ac:spMkLst>
        </pc:spChg>
        <pc:spChg chg="add del mod">
          <ac:chgData name="Li Tao" userId="f18bdc7806f4d869" providerId="LiveId" clId="{062D3176-BBD3-432D-AE5B-5362CF59BB7E}" dt="2022-03-23T06:24:46.867" v="10563" actId="478"/>
          <ac:spMkLst>
            <pc:docMk/>
            <pc:sldMk cId="483872512" sldId="328"/>
            <ac:spMk id="11" creationId="{651EDC60-7115-F292-C173-2EDF7CAFD1A9}"/>
          </ac:spMkLst>
        </pc:spChg>
        <pc:spChg chg="add mod">
          <ac:chgData name="Li Tao" userId="f18bdc7806f4d869" providerId="LiveId" clId="{062D3176-BBD3-432D-AE5B-5362CF59BB7E}" dt="2022-03-23T06:38:16.028" v="10733" actId="1076"/>
          <ac:spMkLst>
            <pc:docMk/>
            <pc:sldMk cId="483872512" sldId="328"/>
            <ac:spMk id="19" creationId="{3064C358-F5DF-6B83-FF0E-22085C9DD571}"/>
          </ac:spMkLst>
        </pc:spChg>
        <pc:spChg chg="add mod">
          <ac:chgData name="Li Tao" userId="f18bdc7806f4d869" providerId="LiveId" clId="{062D3176-BBD3-432D-AE5B-5362CF59BB7E}" dt="2022-03-23T06:46:12.367" v="10820" actId="1076"/>
          <ac:spMkLst>
            <pc:docMk/>
            <pc:sldMk cId="483872512" sldId="328"/>
            <ac:spMk id="22" creationId="{AAF9CB69-1530-B9E0-2A4B-4320FB522E2E}"/>
          </ac:spMkLst>
        </pc:spChg>
        <pc:spChg chg="add mod">
          <ac:chgData name="Li Tao" userId="f18bdc7806f4d869" providerId="LiveId" clId="{062D3176-BBD3-432D-AE5B-5362CF59BB7E}" dt="2022-03-23T06:40:17.049" v="10780" actId="1076"/>
          <ac:spMkLst>
            <pc:docMk/>
            <pc:sldMk cId="483872512" sldId="328"/>
            <ac:spMk id="23" creationId="{3D31B20E-21B2-A288-DAC3-F547FC2B5088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483872512" sldId="328"/>
            <ac:spMk id="24" creationId="{087248F0-6D74-D36E-C3A2-05EAEC6BB7C7}"/>
          </ac:spMkLst>
        </pc:spChg>
        <pc:spChg chg="mod">
          <ac:chgData name="Li Tao" userId="f18bdc7806f4d869" providerId="LiveId" clId="{062D3176-BBD3-432D-AE5B-5362CF59BB7E}" dt="2022-03-23T06:32:47.269" v="10692" actId="20577"/>
          <ac:spMkLst>
            <pc:docMk/>
            <pc:sldMk cId="483872512" sldId="328"/>
            <ac:spMk id="164" creationId="{911B6A90-49D5-43D3-9EB9-7B90D69E2A37}"/>
          </ac:spMkLst>
        </pc:spChg>
        <pc:graphicFrameChg chg="del">
          <ac:chgData name="Li Tao" userId="f18bdc7806f4d869" providerId="LiveId" clId="{062D3176-BBD3-432D-AE5B-5362CF59BB7E}" dt="2022-03-23T06:21:23.027" v="10544" actId="478"/>
          <ac:graphicFrameMkLst>
            <pc:docMk/>
            <pc:sldMk cId="483872512" sldId="328"/>
            <ac:graphicFrameMk id="2" creationId="{C1675D24-E5C0-3F57-437F-854C0A7ADF3E}"/>
          </ac:graphicFrameMkLst>
        </pc:graphicFrameChg>
        <pc:graphicFrameChg chg="del">
          <ac:chgData name="Li Tao" userId="f18bdc7806f4d869" providerId="LiveId" clId="{062D3176-BBD3-432D-AE5B-5362CF59BB7E}" dt="2022-03-23T06:21:28.105" v="10547" actId="478"/>
          <ac:graphicFrameMkLst>
            <pc:docMk/>
            <pc:sldMk cId="483872512" sldId="328"/>
            <ac:graphicFrameMk id="4" creationId="{B91DEF85-C4C8-D07D-7E9B-7408E82AD964}"/>
          </ac:graphicFrameMkLst>
        </pc:graphicFrameChg>
        <pc:picChg chg="add del mod">
          <ac:chgData name="Li Tao" userId="f18bdc7806f4d869" providerId="LiveId" clId="{062D3176-BBD3-432D-AE5B-5362CF59BB7E}" dt="2022-03-23T06:21:43.837" v="10552" actId="478"/>
          <ac:picMkLst>
            <pc:docMk/>
            <pc:sldMk cId="483872512" sldId="328"/>
            <ac:picMk id="7" creationId="{91935E82-78BB-AC74-4808-F2FB6C99DEFA}"/>
          </ac:picMkLst>
        </pc:picChg>
        <pc:picChg chg="add del">
          <ac:chgData name="Li Tao" userId="f18bdc7806f4d869" providerId="LiveId" clId="{062D3176-BBD3-432D-AE5B-5362CF59BB7E}" dt="2022-03-23T06:21:48.033" v="10555"/>
          <ac:picMkLst>
            <pc:docMk/>
            <pc:sldMk cId="483872512" sldId="328"/>
            <ac:picMk id="8" creationId="{E5FF6E60-B78A-1C59-317E-B917B1C06836}"/>
          </ac:picMkLst>
        </pc:picChg>
        <pc:picChg chg="add del mod">
          <ac:chgData name="Li Tao" userId="f18bdc7806f4d869" providerId="LiveId" clId="{062D3176-BBD3-432D-AE5B-5362CF59BB7E}" dt="2022-03-23T06:29:07.510" v="10632" actId="478"/>
          <ac:picMkLst>
            <pc:docMk/>
            <pc:sldMk cId="483872512" sldId="328"/>
            <ac:picMk id="12" creationId="{9D8928A7-80AB-2D50-3858-5412F5BB9BD4}"/>
          </ac:picMkLst>
        </pc:picChg>
        <pc:picChg chg="add del mod">
          <ac:chgData name="Li Tao" userId="f18bdc7806f4d869" providerId="LiveId" clId="{062D3176-BBD3-432D-AE5B-5362CF59BB7E}" dt="2022-03-23T06:32:23.698" v="10643" actId="478"/>
          <ac:picMkLst>
            <pc:docMk/>
            <pc:sldMk cId="483872512" sldId="328"/>
            <ac:picMk id="14" creationId="{446317E9-56D2-1270-6A0F-EA16A2FB1290}"/>
          </ac:picMkLst>
        </pc:picChg>
        <pc:picChg chg="add mod">
          <ac:chgData name="Li Tao" userId="f18bdc7806f4d869" providerId="LiveId" clId="{062D3176-BBD3-432D-AE5B-5362CF59BB7E}" dt="2022-03-23T06:41:40.418" v="10782" actId="1076"/>
          <ac:picMkLst>
            <pc:docMk/>
            <pc:sldMk cId="483872512" sldId="328"/>
            <ac:picMk id="16" creationId="{FFCCC604-10C8-4B59-7ED1-DF634F36DBDC}"/>
          </ac:picMkLst>
        </pc:picChg>
        <pc:picChg chg="add mod">
          <ac:chgData name="Li Tao" userId="f18bdc7806f4d869" providerId="LiveId" clId="{062D3176-BBD3-432D-AE5B-5362CF59BB7E}" dt="2022-03-23T06:38:11.227" v="10732" actId="14100"/>
          <ac:picMkLst>
            <pc:docMk/>
            <pc:sldMk cId="483872512" sldId="328"/>
            <ac:picMk id="18" creationId="{51C7628C-0B42-01B8-1E5E-F61418FF370F}"/>
          </ac:picMkLst>
        </pc:picChg>
        <pc:picChg chg="add mod modCrop">
          <ac:chgData name="Li Tao" userId="f18bdc7806f4d869" providerId="LiveId" clId="{062D3176-BBD3-432D-AE5B-5362CF59BB7E}" dt="2022-03-23T06:38:33.161" v="10739" actId="14100"/>
          <ac:picMkLst>
            <pc:docMk/>
            <pc:sldMk cId="483872512" sldId="328"/>
            <ac:picMk id="21" creationId="{A85EF4E7-F7E1-E4AA-D17F-ED615BFF3753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582052208" sldId="329"/>
        </pc:sldMkLst>
        <pc:spChg chg="add del mod">
          <ac:chgData name="Li Tao" userId="f18bdc7806f4d869" providerId="LiveId" clId="{062D3176-BBD3-432D-AE5B-5362CF59BB7E}" dt="2022-03-23T09:49:32.713" v="11560" actId="478"/>
          <ac:spMkLst>
            <pc:docMk/>
            <pc:sldMk cId="582052208" sldId="329"/>
            <ac:spMk id="4" creationId="{EFDEDE1A-E267-CA47-1E55-CD5FA5EF41DB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582052208" sldId="329"/>
            <ac:spMk id="7" creationId="{270A9BBE-CFA6-6744-FC27-069E72029B90}"/>
          </ac:spMkLst>
        </pc:spChg>
        <pc:spChg chg="add mod">
          <ac:chgData name="Li Tao" userId="f18bdc7806f4d869" providerId="LiveId" clId="{062D3176-BBD3-432D-AE5B-5362CF59BB7E}" dt="2022-03-23T09:54:49.743" v="11687" actId="14100"/>
          <ac:spMkLst>
            <pc:docMk/>
            <pc:sldMk cId="582052208" sldId="329"/>
            <ac:spMk id="8" creationId="{230803F0-73C0-D83E-80AA-BD06F7731981}"/>
          </ac:spMkLst>
        </pc:spChg>
        <pc:spChg chg="mod">
          <ac:chgData name="Li Tao" userId="f18bdc7806f4d869" providerId="LiveId" clId="{062D3176-BBD3-432D-AE5B-5362CF59BB7E}" dt="2022-03-23T09:54:15.895" v="11680" actId="20577"/>
          <ac:spMkLst>
            <pc:docMk/>
            <pc:sldMk cId="582052208" sldId="329"/>
            <ac:spMk id="164" creationId="{911B6A90-49D5-43D3-9EB9-7B90D69E2A37}"/>
          </ac:spMkLst>
        </pc:spChg>
        <pc:picChg chg="add mod modCrop">
          <ac:chgData name="Li Tao" userId="f18bdc7806f4d869" providerId="LiveId" clId="{062D3176-BBD3-432D-AE5B-5362CF59BB7E}" dt="2022-03-23T09:55:10.710" v="11690" actId="1076"/>
          <ac:picMkLst>
            <pc:docMk/>
            <pc:sldMk cId="582052208" sldId="329"/>
            <ac:picMk id="5" creationId="{631F7E61-4E77-7E18-336A-52C9AC1E28E2}"/>
          </ac:picMkLst>
        </pc:picChg>
      </pc:sldChg>
      <pc:sldChg chg="addSp delSp add del mod">
        <pc:chgData name="Li Tao" userId="f18bdc7806f4d869" providerId="LiveId" clId="{062D3176-BBD3-432D-AE5B-5362CF59BB7E}" dt="2022-03-23T06:21:16.545" v="10542" actId="2890"/>
        <pc:sldMkLst>
          <pc:docMk/>
          <pc:sldMk cId="3320665165" sldId="329"/>
        </pc:sldMkLst>
        <pc:spChg chg="add del">
          <ac:chgData name="Li Tao" userId="f18bdc7806f4d869" providerId="LiveId" clId="{062D3176-BBD3-432D-AE5B-5362CF59BB7E}" dt="2022-03-23T06:21:16.096" v="10540" actId="478"/>
          <ac:spMkLst>
            <pc:docMk/>
            <pc:sldMk cId="3320665165" sldId="329"/>
            <ac:spMk id="3" creationId="{AF55CDB5-AAA1-8398-985C-D24F820DF705}"/>
          </ac:spMkLst>
        </pc:spChg>
        <pc:spChg chg="add del">
          <ac:chgData name="Li Tao" userId="f18bdc7806f4d869" providerId="LiveId" clId="{062D3176-BBD3-432D-AE5B-5362CF59BB7E}" dt="2022-03-23T06:21:16.381" v="10541" actId="478"/>
          <ac:spMkLst>
            <pc:docMk/>
            <pc:sldMk cId="3320665165" sldId="329"/>
            <ac:spMk id="5" creationId="{FE7E8211-EADD-39FA-CBAD-CC0A914E93F5}"/>
          </ac:spMkLst>
        </pc:spChg>
        <pc:spChg chg="add del">
          <ac:chgData name="Li Tao" userId="f18bdc7806f4d869" providerId="LiveId" clId="{062D3176-BBD3-432D-AE5B-5362CF59BB7E}" dt="2022-03-23T06:21:16.096" v="10540" actId="478"/>
          <ac:spMkLst>
            <pc:docMk/>
            <pc:sldMk cId="3320665165" sldId="329"/>
            <ac:spMk id="9" creationId="{2FF68974-BAF1-D415-DF71-0D6EE9F65FE7}"/>
          </ac:spMkLst>
        </pc:spChg>
        <pc:graphicFrameChg chg="add del">
          <ac:chgData name="Li Tao" userId="f18bdc7806f4d869" providerId="LiveId" clId="{062D3176-BBD3-432D-AE5B-5362CF59BB7E}" dt="2022-03-23T06:21:15.970" v="10539" actId="478"/>
          <ac:graphicFrameMkLst>
            <pc:docMk/>
            <pc:sldMk cId="3320665165" sldId="329"/>
            <ac:graphicFrameMk id="2" creationId="{C1675D24-E5C0-3F57-437F-854C0A7ADF3E}"/>
          </ac:graphicFrameMkLst>
        </pc:graphicFrameChg>
        <pc:graphicFrameChg chg="add del">
          <ac:chgData name="Li Tao" userId="f18bdc7806f4d869" providerId="LiveId" clId="{062D3176-BBD3-432D-AE5B-5362CF59BB7E}" dt="2022-03-23T06:21:15.831" v="10538" actId="478"/>
          <ac:graphicFrameMkLst>
            <pc:docMk/>
            <pc:sldMk cId="3320665165" sldId="329"/>
            <ac:graphicFrameMk id="4" creationId="{B91DEF85-C4C8-D07D-7E9B-7408E82AD964}"/>
          </ac:graphicFrameMkLst>
        </pc:graphicFrameChg>
        <pc:picChg chg="add del">
          <ac:chgData name="Li Tao" userId="f18bdc7806f4d869" providerId="LiveId" clId="{062D3176-BBD3-432D-AE5B-5362CF59BB7E}" dt="2022-03-23T06:21:15.690" v="10537" actId="478"/>
          <ac:picMkLst>
            <pc:docMk/>
            <pc:sldMk cId="3320665165" sldId="329"/>
            <ac:picMk id="7" creationId="{91935E82-78BB-AC74-4808-F2FB6C99DEFA}"/>
          </ac:picMkLst>
        </pc:picChg>
      </pc:sldChg>
      <pc:sldChg chg="delSp modSp add del mod">
        <pc:chgData name="Li Tao" userId="f18bdc7806f4d869" providerId="LiveId" clId="{062D3176-BBD3-432D-AE5B-5362CF59BB7E}" dt="2022-03-23T07:04:30.140" v="10977" actId="2696"/>
        <pc:sldMkLst>
          <pc:docMk/>
          <pc:sldMk cId="3825802287" sldId="329"/>
        </pc:sldMkLst>
        <pc:spChg chg="del">
          <ac:chgData name="Li Tao" userId="f18bdc7806f4d869" providerId="LiveId" clId="{062D3176-BBD3-432D-AE5B-5362CF59BB7E}" dt="2022-03-23T06:57:50.094" v="10972" actId="478"/>
          <ac:spMkLst>
            <pc:docMk/>
            <pc:sldMk cId="3825802287" sldId="329"/>
            <ac:spMk id="6" creationId="{8E5A6D8E-BBC8-8193-03BC-18DA70F8EC50}"/>
          </ac:spMkLst>
        </pc:spChg>
        <pc:spChg chg="del">
          <ac:chgData name="Li Tao" userId="f18bdc7806f4d869" providerId="LiveId" clId="{062D3176-BBD3-432D-AE5B-5362CF59BB7E}" dt="2022-03-23T06:57:48.595" v="10971" actId="478"/>
          <ac:spMkLst>
            <pc:docMk/>
            <pc:sldMk cId="3825802287" sldId="329"/>
            <ac:spMk id="10" creationId="{A013C67F-74C5-CFA1-8FBB-E53CF5B0F68E}"/>
          </ac:spMkLst>
        </pc:spChg>
        <pc:spChg chg="del">
          <ac:chgData name="Li Tao" userId="f18bdc7806f4d869" providerId="LiveId" clId="{062D3176-BBD3-432D-AE5B-5362CF59BB7E}" dt="2022-03-23T06:57:46.672" v="10969" actId="478"/>
          <ac:spMkLst>
            <pc:docMk/>
            <pc:sldMk cId="3825802287" sldId="329"/>
            <ac:spMk id="12" creationId="{9ACA77E4-9CB6-4C83-06A1-6532D05EFDE4}"/>
          </ac:spMkLst>
        </pc:spChg>
        <pc:spChg chg="mod">
          <ac:chgData name="Li Tao" userId="f18bdc7806f4d869" providerId="LiveId" clId="{062D3176-BBD3-432D-AE5B-5362CF59BB7E}" dt="2022-03-23T06:57:56.787" v="10976" actId="20577"/>
          <ac:spMkLst>
            <pc:docMk/>
            <pc:sldMk cId="3825802287" sldId="329"/>
            <ac:spMk id="164" creationId="{911B6A90-49D5-43D3-9EB9-7B90D69E2A37}"/>
          </ac:spMkLst>
        </pc:spChg>
        <pc:picChg chg="del">
          <ac:chgData name="Li Tao" userId="f18bdc7806f4d869" providerId="LiveId" clId="{062D3176-BBD3-432D-AE5B-5362CF59BB7E}" dt="2022-03-23T06:57:45.369" v="10968" actId="478"/>
          <ac:picMkLst>
            <pc:docMk/>
            <pc:sldMk cId="3825802287" sldId="329"/>
            <ac:picMk id="5" creationId="{3A729496-0412-9DD6-E8DD-DB8455A5CBA7}"/>
          </ac:picMkLst>
        </pc:picChg>
        <pc:picChg chg="del">
          <ac:chgData name="Li Tao" userId="f18bdc7806f4d869" providerId="LiveId" clId="{062D3176-BBD3-432D-AE5B-5362CF59BB7E}" dt="2022-03-23T06:57:47.447" v="10970" actId="478"/>
          <ac:picMkLst>
            <pc:docMk/>
            <pc:sldMk cId="3825802287" sldId="329"/>
            <ac:picMk id="8" creationId="{094A0193-5EC5-6E70-5FAC-8DFEB09E299D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2396640415" sldId="330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2396640415" sldId="330"/>
            <ac:spMk id="2" creationId="{D877514D-C44C-1EFB-24A8-1FEADB964F2B}"/>
          </ac:spMkLst>
        </pc:spChg>
        <pc:spChg chg="add mod">
          <ac:chgData name="Li Tao" userId="f18bdc7806f4d869" providerId="LiveId" clId="{062D3176-BBD3-432D-AE5B-5362CF59BB7E}" dt="2022-03-23T12:16:43.324" v="12508" actId="1076"/>
          <ac:spMkLst>
            <pc:docMk/>
            <pc:sldMk cId="2396640415" sldId="330"/>
            <ac:spMk id="6" creationId="{B305CE23-3275-D3BC-CD34-1D6C114209A5}"/>
          </ac:spMkLst>
        </pc:spChg>
        <pc:spChg chg="mod">
          <ac:chgData name="Li Tao" userId="f18bdc7806f4d869" providerId="LiveId" clId="{062D3176-BBD3-432D-AE5B-5362CF59BB7E}" dt="2022-03-23T12:19:01.901" v="12518" actId="20577"/>
          <ac:spMkLst>
            <pc:docMk/>
            <pc:sldMk cId="2396640415" sldId="330"/>
            <ac:spMk id="164" creationId="{911B6A90-49D5-43D3-9EB9-7B90D69E2A37}"/>
          </ac:spMkLst>
        </pc:spChg>
        <pc:picChg chg="add mod">
          <ac:chgData name="Li Tao" userId="f18bdc7806f4d869" providerId="LiveId" clId="{062D3176-BBD3-432D-AE5B-5362CF59BB7E}" dt="2022-03-23T12:16:46.183" v="12509" actId="1076"/>
          <ac:picMkLst>
            <pc:docMk/>
            <pc:sldMk cId="2396640415" sldId="330"/>
            <ac:picMk id="5" creationId="{37B8CCAC-EAE2-3670-2BE6-835F8923B2E8}"/>
          </ac:picMkLst>
        </pc:picChg>
      </pc:sldChg>
      <pc:sldChg chg="delSp modSp add del mod">
        <pc:chgData name="Li Tao" userId="f18bdc7806f4d869" providerId="LiveId" clId="{062D3176-BBD3-432D-AE5B-5362CF59BB7E}" dt="2022-03-23T12:09:01.864" v="12347" actId="47"/>
        <pc:sldMkLst>
          <pc:docMk/>
          <pc:sldMk cId="3285980518" sldId="331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3285980518" sldId="331"/>
            <ac:spMk id="2" creationId="{9BB8B65B-B325-30BE-B074-8CC787D6BD95}"/>
          </ac:spMkLst>
        </pc:spChg>
        <pc:spChg chg="mod">
          <ac:chgData name="Li Tao" userId="f18bdc7806f4d869" providerId="LiveId" clId="{062D3176-BBD3-432D-AE5B-5362CF59BB7E}" dt="2022-03-23T07:27:45.989" v="11059" actId="20577"/>
          <ac:spMkLst>
            <pc:docMk/>
            <pc:sldMk cId="3285980518" sldId="331"/>
            <ac:spMk id="164" creationId="{911B6A90-49D5-43D3-9EB9-7B90D69E2A37}"/>
          </ac:spMkLst>
        </pc:spChg>
      </pc:sldChg>
      <pc:sldChg chg="addSp delSp modSp add mod ord modTransition">
        <pc:chgData name="Li Tao" userId="f18bdc7806f4d869" providerId="LiveId" clId="{062D3176-BBD3-432D-AE5B-5362CF59BB7E}" dt="2022-03-24T01:00:12.299" v="12550"/>
        <pc:sldMkLst>
          <pc:docMk/>
          <pc:sldMk cId="761496799" sldId="332"/>
        </pc:sldMkLst>
        <pc:spChg chg="add del mod">
          <ac:chgData name="Li Tao" userId="f18bdc7806f4d869" providerId="LiveId" clId="{062D3176-BBD3-432D-AE5B-5362CF59BB7E}" dt="2022-03-23T08:06:21.204" v="11073"/>
          <ac:spMkLst>
            <pc:docMk/>
            <pc:sldMk cId="761496799" sldId="332"/>
            <ac:spMk id="3" creationId="{AA0C4925-BD4B-007F-A75F-8E8C10CAEE45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761496799" sldId="332"/>
            <ac:spMk id="4" creationId="{ABDF9285-5887-51BC-0F54-515314F47C0C}"/>
          </ac:spMkLst>
        </pc:spChg>
        <pc:spChg chg="add mod">
          <ac:chgData name="Li Tao" userId="f18bdc7806f4d869" providerId="LiveId" clId="{062D3176-BBD3-432D-AE5B-5362CF59BB7E}" dt="2022-03-23T08:07:41.032" v="11102" actId="1076"/>
          <ac:spMkLst>
            <pc:docMk/>
            <pc:sldMk cId="761496799" sldId="332"/>
            <ac:spMk id="5" creationId="{6818AC8C-DF12-75D2-8E40-9C91B2964091}"/>
          </ac:spMkLst>
        </pc:spChg>
        <pc:spChg chg="add mod">
          <ac:chgData name="Li Tao" userId="f18bdc7806f4d869" providerId="LiveId" clId="{062D3176-BBD3-432D-AE5B-5362CF59BB7E}" dt="2022-03-23T08:08:38.432" v="11111" actId="1076"/>
          <ac:spMkLst>
            <pc:docMk/>
            <pc:sldMk cId="761496799" sldId="332"/>
            <ac:spMk id="6" creationId="{21108C2E-4CEF-295E-AF22-090953A7090E}"/>
          </ac:spMkLst>
        </pc:spChg>
        <pc:spChg chg="mod">
          <ac:chgData name="Li Tao" userId="f18bdc7806f4d869" providerId="LiveId" clId="{062D3176-BBD3-432D-AE5B-5362CF59BB7E}" dt="2022-03-23T09:57:27.519" v="11753" actId="20577"/>
          <ac:spMkLst>
            <pc:docMk/>
            <pc:sldMk cId="761496799" sldId="332"/>
            <ac:spMk id="164" creationId="{911B6A90-49D5-43D3-9EB9-7B90D69E2A37}"/>
          </ac:spMkLst>
        </pc:spChg>
        <pc:picChg chg="add del mod">
          <ac:chgData name="Li Tao" userId="f18bdc7806f4d869" providerId="LiveId" clId="{062D3176-BBD3-432D-AE5B-5362CF59BB7E}" dt="2022-03-23T08:06:35.013" v="11077"/>
          <ac:picMkLst>
            <pc:docMk/>
            <pc:sldMk cId="761496799" sldId="332"/>
            <ac:picMk id="2" creationId="{DA70AC09-5F2D-B2CE-57EE-ACA22C36C879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1323551910" sldId="333"/>
        </pc:sldMkLst>
        <pc:spChg chg="add del mod">
          <ac:chgData name="Li Tao" userId="f18bdc7806f4d869" providerId="LiveId" clId="{062D3176-BBD3-432D-AE5B-5362CF59BB7E}" dt="2022-03-23T08:38:23.823" v="11337" actId="478"/>
          <ac:spMkLst>
            <pc:docMk/>
            <pc:sldMk cId="1323551910" sldId="333"/>
            <ac:spMk id="3" creationId="{499B4937-9902-8295-4688-56674979435A}"/>
          </ac:spMkLst>
        </pc:spChg>
        <pc:spChg chg="add del mod">
          <ac:chgData name="Li Tao" userId="f18bdc7806f4d869" providerId="LiveId" clId="{062D3176-BBD3-432D-AE5B-5362CF59BB7E}" dt="2022-03-23T08:22:53.204" v="11212" actId="478"/>
          <ac:spMkLst>
            <pc:docMk/>
            <pc:sldMk cId="1323551910" sldId="333"/>
            <ac:spMk id="4" creationId="{F851A03F-7A41-578E-CA93-F1CB6DCAA599}"/>
          </ac:spMkLst>
        </pc:spChg>
        <pc:spChg chg="add mod">
          <ac:chgData name="Li Tao" userId="f18bdc7806f4d869" providerId="LiveId" clId="{062D3176-BBD3-432D-AE5B-5362CF59BB7E}" dt="2022-03-23T09:56:47.144" v="11749" actId="20577"/>
          <ac:spMkLst>
            <pc:docMk/>
            <pc:sldMk cId="1323551910" sldId="333"/>
            <ac:spMk id="5" creationId="{11FC7024-19EC-448A-9E9F-642814178BD5}"/>
          </ac:spMkLst>
        </pc:spChg>
        <pc:spChg chg="add del mod">
          <ac:chgData name="Li Tao" userId="f18bdc7806f4d869" providerId="LiveId" clId="{062D3176-BBD3-432D-AE5B-5362CF59BB7E}" dt="2022-03-23T08:40:29.383" v="11355" actId="478"/>
          <ac:spMkLst>
            <pc:docMk/>
            <pc:sldMk cId="1323551910" sldId="333"/>
            <ac:spMk id="6" creationId="{1264E0DC-CA7D-7C7C-45CF-1CA7E2216088}"/>
          </ac:spMkLst>
        </pc:spChg>
        <pc:spChg chg="add mod">
          <ac:chgData name="Li Tao" userId="f18bdc7806f4d869" providerId="LiveId" clId="{062D3176-BBD3-432D-AE5B-5362CF59BB7E}" dt="2022-03-23T09:47:27.937" v="11551" actId="1076"/>
          <ac:spMkLst>
            <pc:docMk/>
            <pc:sldMk cId="1323551910" sldId="333"/>
            <ac:spMk id="7" creationId="{56353EEC-CC91-35A8-0923-4CF37B156C53}"/>
          </ac:spMkLst>
        </pc:spChg>
        <pc:spChg chg="add mod">
          <ac:chgData name="Li Tao" userId="f18bdc7806f4d869" providerId="LiveId" clId="{062D3176-BBD3-432D-AE5B-5362CF59BB7E}" dt="2022-03-23T09:57:06.522" v="11750" actId="1076"/>
          <ac:spMkLst>
            <pc:docMk/>
            <pc:sldMk cId="1323551910" sldId="333"/>
            <ac:spMk id="17" creationId="{60CFAF02-51EE-58FC-280D-CF8578A80625}"/>
          </ac:spMkLst>
        </pc:spChg>
        <pc:spChg chg="add mod">
          <ac:chgData name="Li Tao" userId="f18bdc7806f4d869" providerId="LiveId" clId="{062D3176-BBD3-432D-AE5B-5362CF59BB7E}" dt="2022-03-23T09:57:06.522" v="11750" actId="1076"/>
          <ac:spMkLst>
            <pc:docMk/>
            <pc:sldMk cId="1323551910" sldId="333"/>
            <ac:spMk id="19" creationId="{DDF568C3-FBC1-0D3A-2461-165878B2F592}"/>
          </ac:spMkLst>
        </pc:spChg>
        <pc:spChg chg="add mod">
          <ac:chgData name="Li Tao" userId="f18bdc7806f4d869" providerId="LiveId" clId="{062D3176-BBD3-432D-AE5B-5362CF59BB7E}" dt="2022-03-23T09:57:06.522" v="11750" actId="1076"/>
          <ac:spMkLst>
            <pc:docMk/>
            <pc:sldMk cId="1323551910" sldId="333"/>
            <ac:spMk id="24" creationId="{EB706875-1A51-9D29-02C2-EB89640C3D17}"/>
          </ac:spMkLst>
        </pc:spChg>
        <pc:spChg chg="add mod">
          <ac:chgData name="Li Tao" userId="f18bdc7806f4d869" providerId="LiveId" clId="{062D3176-BBD3-432D-AE5B-5362CF59BB7E}" dt="2022-03-23T09:57:06.522" v="11750" actId="1076"/>
          <ac:spMkLst>
            <pc:docMk/>
            <pc:sldMk cId="1323551910" sldId="333"/>
            <ac:spMk id="28" creationId="{4E5FBC9C-354E-8CCF-35EF-D97CA2F31762}"/>
          </ac:spMkLst>
        </pc:spChg>
        <pc:spChg chg="add mod">
          <ac:chgData name="Li Tao" userId="f18bdc7806f4d869" providerId="LiveId" clId="{062D3176-BBD3-432D-AE5B-5362CF59BB7E}" dt="2022-03-23T09:57:06.522" v="11750" actId="1076"/>
          <ac:spMkLst>
            <pc:docMk/>
            <pc:sldMk cId="1323551910" sldId="333"/>
            <ac:spMk id="29" creationId="{13147C50-7404-7DF9-13E2-E694C89F86FF}"/>
          </ac:spMkLst>
        </pc:spChg>
        <pc:spChg chg="del">
          <ac:chgData name="Li Tao" userId="f18bdc7806f4d869" providerId="LiveId" clId="{062D3176-BBD3-432D-AE5B-5362CF59BB7E}" dt="2022-03-23T09:59:43.347" v="11756"/>
          <ac:spMkLst>
            <pc:docMk/>
            <pc:sldMk cId="1323551910" sldId="333"/>
            <ac:spMk id="30" creationId="{3E39F1AD-82EE-6CB4-F610-5D30482772DC}"/>
          </ac:spMkLst>
        </pc:spChg>
        <pc:spChg chg="mod">
          <ac:chgData name="Li Tao" userId="f18bdc7806f4d869" providerId="LiveId" clId="{062D3176-BBD3-432D-AE5B-5362CF59BB7E}" dt="2022-03-23T09:57:31.128" v="11754" actId="20577"/>
          <ac:spMkLst>
            <pc:docMk/>
            <pc:sldMk cId="1323551910" sldId="333"/>
            <ac:spMk id="164" creationId="{911B6A90-49D5-43D3-9EB9-7B90D69E2A37}"/>
          </ac:spMkLst>
        </pc:spChg>
        <pc:graphicFrameChg chg="add mod modGraphic">
          <ac:chgData name="Li Tao" userId="f18bdc7806f4d869" providerId="LiveId" clId="{062D3176-BBD3-432D-AE5B-5362CF59BB7E}" dt="2022-03-23T09:57:06.522" v="11750" actId="1076"/>
          <ac:graphicFrameMkLst>
            <pc:docMk/>
            <pc:sldMk cId="1323551910" sldId="333"/>
            <ac:graphicFrameMk id="9" creationId="{637CD553-560F-F707-5172-5529F5D5D486}"/>
          </ac:graphicFrameMkLst>
        </pc:graphicFrameChg>
        <pc:graphicFrameChg chg="add mod modGraphic">
          <ac:chgData name="Li Tao" userId="f18bdc7806f4d869" providerId="LiveId" clId="{062D3176-BBD3-432D-AE5B-5362CF59BB7E}" dt="2022-03-23T09:57:06.522" v="11750" actId="1076"/>
          <ac:graphicFrameMkLst>
            <pc:docMk/>
            <pc:sldMk cId="1323551910" sldId="333"/>
            <ac:graphicFrameMk id="25" creationId="{264C5BFC-62CE-75A2-CC08-0618690A0EF5}"/>
          </ac:graphicFrameMkLst>
        </pc:graphicFrameChg>
        <pc:picChg chg="add del mod modCrop">
          <ac:chgData name="Li Tao" userId="f18bdc7806f4d869" providerId="LiveId" clId="{062D3176-BBD3-432D-AE5B-5362CF59BB7E}" dt="2022-03-23T09:38:38.391" v="11459" actId="478"/>
          <ac:picMkLst>
            <pc:docMk/>
            <pc:sldMk cId="1323551910" sldId="333"/>
            <ac:picMk id="8" creationId="{97A05E60-903E-78A6-D1EB-05F547D6FB36}"/>
          </ac:picMkLst>
        </pc:picChg>
        <pc:picChg chg="add del mod">
          <ac:chgData name="Li Tao" userId="f18bdc7806f4d869" providerId="LiveId" clId="{062D3176-BBD3-432D-AE5B-5362CF59BB7E}" dt="2022-03-23T09:42:14.962" v="11496" actId="478"/>
          <ac:picMkLst>
            <pc:docMk/>
            <pc:sldMk cId="1323551910" sldId="333"/>
            <ac:picMk id="11" creationId="{F8065114-993B-4642-5495-5B1FC2665D6D}"/>
          </ac:picMkLst>
        </pc:picChg>
        <pc:cxnChg chg="add mod">
          <ac:chgData name="Li Tao" userId="f18bdc7806f4d869" providerId="LiveId" clId="{062D3176-BBD3-432D-AE5B-5362CF59BB7E}" dt="2022-03-23T09:57:06.522" v="11750" actId="1076"/>
          <ac:cxnSpMkLst>
            <pc:docMk/>
            <pc:sldMk cId="1323551910" sldId="333"/>
            <ac:cxnSpMk id="13" creationId="{1D5817C7-4B36-EBF6-1792-F33E944DD3F8}"/>
          </ac:cxnSpMkLst>
        </pc:cxnChg>
        <pc:cxnChg chg="add mod">
          <ac:chgData name="Li Tao" userId="f18bdc7806f4d869" providerId="LiveId" clId="{062D3176-BBD3-432D-AE5B-5362CF59BB7E}" dt="2022-03-23T09:57:06.522" v="11750" actId="1076"/>
          <ac:cxnSpMkLst>
            <pc:docMk/>
            <pc:sldMk cId="1323551910" sldId="333"/>
            <ac:cxnSpMk id="15" creationId="{92C200AD-A025-2069-3B9A-3FFE65D336D1}"/>
          </ac:cxnSpMkLst>
        </pc:cxnChg>
        <pc:cxnChg chg="add mod">
          <ac:chgData name="Li Tao" userId="f18bdc7806f4d869" providerId="LiveId" clId="{062D3176-BBD3-432D-AE5B-5362CF59BB7E}" dt="2022-03-23T09:57:06.522" v="11750" actId="1076"/>
          <ac:cxnSpMkLst>
            <pc:docMk/>
            <pc:sldMk cId="1323551910" sldId="333"/>
            <ac:cxnSpMk id="26" creationId="{7B02F5A7-95AB-475E-81D4-C1EAC64586B1}"/>
          </ac:cxnSpMkLst>
        </pc:cxnChg>
        <pc:cxnChg chg="add mod">
          <ac:chgData name="Li Tao" userId="f18bdc7806f4d869" providerId="LiveId" clId="{062D3176-BBD3-432D-AE5B-5362CF59BB7E}" dt="2022-03-23T09:57:06.522" v="11750" actId="1076"/>
          <ac:cxnSpMkLst>
            <pc:docMk/>
            <pc:sldMk cId="1323551910" sldId="333"/>
            <ac:cxnSpMk id="27" creationId="{272CD29C-2102-9D67-069F-3534972DD35F}"/>
          </ac:cxnSpMkLst>
        </pc:cxnChg>
      </pc:sldChg>
      <pc:sldChg chg="delSp add ord modTransition">
        <pc:chgData name="Li Tao" userId="f18bdc7806f4d869" providerId="LiveId" clId="{062D3176-BBD3-432D-AE5B-5362CF59BB7E}" dt="2022-03-24T01:00:12.299" v="12550"/>
        <pc:sldMkLst>
          <pc:docMk/>
          <pc:sldMk cId="4077103317" sldId="334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4077103317" sldId="334"/>
            <ac:spMk id="2" creationId="{CEC54C87-C7C7-9623-44E4-FD7B56167647}"/>
          </ac:spMkLst>
        </pc:sp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1386751427" sldId="335"/>
        </pc:sldMkLst>
        <pc:spChg chg="del">
          <ac:chgData name="Li Tao" userId="f18bdc7806f4d869" providerId="LiveId" clId="{062D3176-BBD3-432D-AE5B-5362CF59BB7E}" dt="2022-03-23T09:59:43.347" v="11756"/>
          <ac:spMkLst>
            <pc:docMk/>
            <pc:sldMk cId="1386751427" sldId="335"/>
            <ac:spMk id="2" creationId="{8CB3EC58-55A1-3523-D6CC-714056784CF8}"/>
          </ac:spMkLst>
        </pc:spChg>
        <pc:spChg chg="add mod">
          <ac:chgData name="Li Tao" userId="f18bdc7806f4d869" providerId="LiveId" clId="{062D3176-BBD3-432D-AE5B-5362CF59BB7E}" dt="2022-03-23T10:59:48.510" v="12169" actId="1076"/>
          <ac:spMkLst>
            <pc:docMk/>
            <pc:sldMk cId="1386751427" sldId="335"/>
            <ac:spMk id="7" creationId="{EDF02B8D-830B-CAAA-4873-78B0A9F4D983}"/>
          </ac:spMkLst>
        </pc:spChg>
        <pc:spChg chg="add mod">
          <ac:chgData name="Li Tao" userId="f18bdc7806f4d869" providerId="LiveId" clId="{062D3176-BBD3-432D-AE5B-5362CF59BB7E}" dt="2022-03-23T11:57:14.989" v="12246" actId="693"/>
          <ac:spMkLst>
            <pc:docMk/>
            <pc:sldMk cId="1386751427" sldId="335"/>
            <ac:spMk id="8" creationId="{F1DC5655-59A0-D06B-5966-4F985770F816}"/>
          </ac:spMkLst>
        </pc:spChg>
        <pc:spChg chg="add mod">
          <ac:chgData name="Li Tao" userId="f18bdc7806f4d869" providerId="LiveId" clId="{062D3176-BBD3-432D-AE5B-5362CF59BB7E}" dt="2022-03-23T11:56:02.864" v="12235" actId="1076"/>
          <ac:spMkLst>
            <pc:docMk/>
            <pc:sldMk cId="1386751427" sldId="335"/>
            <ac:spMk id="12" creationId="{F2BAC67E-0321-610A-6F3C-2FBC22D458BE}"/>
          </ac:spMkLst>
        </pc:spChg>
        <pc:spChg chg="add del">
          <ac:chgData name="Li Tao" userId="f18bdc7806f4d869" providerId="LiveId" clId="{062D3176-BBD3-432D-AE5B-5362CF59BB7E}" dt="2022-03-23T11:57:28.720" v="12248" actId="767"/>
          <ac:spMkLst>
            <pc:docMk/>
            <pc:sldMk cId="1386751427" sldId="335"/>
            <ac:spMk id="19" creationId="{484D6B64-00C0-D233-A0E2-B7EF8C9E28D7}"/>
          </ac:spMkLst>
        </pc:spChg>
        <pc:spChg chg="add mod">
          <ac:chgData name="Li Tao" userId="f18bdc7806f4d869" providerId="LiveId" clId="{062D3176-BBD3-432D-AE5B-5362CF59BB7E}" dt="2022-03-23T11:58:02.033" v="12254" actId="208"/>
          <ac:spMkLst>
            <pc:docMk/>
            <pc:sldMk cId="1386751427" sldId="335"/>
            <ac:spMk id="21" creationId="{527F25DE-8C4B-6165-C866-1DA447D812D7}"/>
          </ac:spMkLst>
        </pc:spChg>
        <pc:spChg chg="add mod">
          <ac:chgData name="Li Tao" userId="f18bdc7806f4d869" providerId="LiveId" clId="{062D3176-BBD3-432D-AE5B-5362CF59BB7E}" dt="2022-03-23T11:59:51.573" v="12292" actId="14100"/>
          <ac:spMkLst>
            <pc:docMk/>
            <pc:sldMk cId="1386751427" sldId="335"/>
            <ac:spMk id="27" creationId="{A1DF1978-D98F-75E7-8A44-9B2F23403893}"/>
          </ac:spMkLst>
        </pc:spChg>
        <pc:picChg chg="del">
          <ac:chgData name="Li Tao" userId="f18bdc7806f4d869" providerId="LiveId" clId="{062D3176-BBD3-432D-AE5B-5362CF59BB7E}" dt="2022-03-23T09:53:41.428" v="11599" actId="478"/>
          <ac:picMkLst>
            <pc:docMk/>
            <pc:sldMk cId="1386751427" sldId="335"/>
            <ac:picMk id="5" creationId="{631F7E61-4E77-7E18-336A-52C9AC1E28E2}"/>
          </ac:picMkLst>
        </pc:picChg>
        <pc:picChg chg="add mod">
          <ac:chgData name="Li Tao" userId="f18bdc7806f4d869" providerId="LiveId" clId="{062D3176-BBD3-432D-AE5B-5362CF59BB7E}" dt="2022-03-23T11:59:15.181" v="12275" actId="1076"/>
          <ac:picMkLst>
            <pc:docMk/>
            <pc:sldMk cId="1386751427" sldId="335"/>
            <ac:picMk id="6" creationId="{98FC9B24-FA5B-7681-36EB-062169AD5213}"/>
          </ac:picMkLst>
        </pc:picChg>
        <pc:picChg chg="add mod">
          <ac:chgData name="Li Tao" userId="f18bdc7806f4d869" providerId="LiveId" clId="{062D3176-BBD3-432D-AE5B-5362CF59BB7E}" dt="2022-03-23T12:00:45.044" v="12294" actId="1582"/>
          <ac:picMkLst>
            <pc:docMk/>
            <pc:sldMk cId="1386751427" sldId="335"/>
            <ac:picMk id="9" creationId="{0104C0D3-558F-859C-D823-EC5B89AA5168}"/>
          </ac:picMkLst>
        </pc:picChg>
        <pc:picChg chg="add del">
          <ac:chgData name="Li Tao" userId="f18bdc7806f4d869" providerId="LiveId" clId="{062D3176-BBD3-432D-AE5B-5362CF59BB7E}" dt="2022-03-23T11:55:55.445" v="12233"/>
          <ac:picMkLst>
            <pc:docMk/>
            <pc:sldMk cId="1386751427" sldId="335"/>
            <ac:picMk id="10" creationId="{0F3CB25D-BFB4-2F2E-A60F-EF4C6348298B}"/>
          </ac:picMkLst>
        </pc:picChg>
        <pc:cxnChg chg="add mod">
          <ac:chgData name="Li Tao" userId="f18bdc7806f4d869" providerId="LiveId" clId="{062D3176-BBD3-432D-AE5B-5362CF59BB7E}" dt="2022-03-23T11:56:51.479" v="12244" actId="14100"/>
          <ac:cxnSpMkLst>
            <pc:docMk/>
            <pc:sldMk cId="1386751427" sldId="335"/>
            <ac:cxnSpMk id="13" creationId="{7B9C73E5-8E91-D448-FDD3-4C3388C61EC5}"/>
          </ac:cxnSpMkLst>
        </pc:cxnChg>
        <pc:cxnChg chg="add mod">
          <ac:chgData name="Li Tao" userId="f18bdc7806f4d869" providerId="LiveId" clId="{062D3176-BBD3-432D-AE5B-5362CF59BB7E}" dt="2022-03-23T11:59:51.573" v="12292" actId="14100"/>
          <ac:cxnSpMkLst>
            <pc:docMk/>
            <pc:sldMk cId="1386751427" sldId="335"/>
            <ac:cxnSpMk id="22" creationId="{8B5255B6-8738-C9AB-860A-BA4029FEE1A2}"/>
          </ac:cxnSpMkLst>
        </pc:cxnChg>
      </pc:sldChg>
      <pc:sldChg chg="add del">
        <pc:chgData name="Li Tao" userId="f18bdc7806f4d869" providerId="LiveId" clId="{062D3176-BBD3-432D-AE5B-5362CF59BB7E}" dt="2022-03-23T09:49:35.382" v="11561" actId="2696"/>
        <pc:sldMkLst>
          <pc:docMk/>
          <pc:sldMk cId="1787529491" sldId="335"/>
        </pc:sldMkLst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2071531120" sldId="336"/>
        </pc:sldMkLst>
        <pc:spChg chg="del">
          <ac:chgData name="Li Tao" userId="f18bdc7806f4d869" providerId="LiveId" clId="{062D3176-BBD3-432D-AE5B-5362CF59BB7E}" dt="2022-03-23T10:13:48.949" v="11845" actId="478"/>
          <ac:spMkLst>
            <pc:docMk/>
            <pc:sldMk cId="2071531120" sldId="336"/>
            <ac:spMk id="7" creationId="{EDF02B8D-830B-CAAA-4873-78B0A9F4D983}"/>
          </ac:spMkLst>
        </pc:spChg>
        <pc:spChg chg="add mod">
          <ac:chgData name="Li Tao" userId="f18bdc7806f4d869" providerId="LiveId" clId="{062D3176-BBD3-432D-AE5B-5362CF59BB7E}" dt="2022-03-23T10:21:21.866" v="11927" actId="1076"/>
          <ac:spMkLst>
            <pc:docMk/>
            <pc:sldMk cId="2071531120" sldId="336"/>
            <ac:spMk id="14" creationId="{5B879D90-C05D-6D82-A891-89BB4812AADA}"/>
          </ac:spMkLst>
        </pc:spChg>
        <pc:spChg chg="add mod">
          <ac:chgData name="Li Tao" userId="f18bdc7806f4d869" providerId="LiveId" clId="{062D3176-BBD3-432D-AE5B-5362CF59BB7E}" dt="2022-03-23T10:21:51.890" v="11935" actId="1076"/>
          <ac:spMkLst>
            <pc:docMk/>
            <pc:sldMk cId="2071531120" sldId="336"/>
            <ac:spMk id="16" creationId="{BFD8B5E2-7F6B-47C4-FFFE-9C31EA9F2070}"/>
          </ac:spMkLst>
        </pc:spChg>
        <pc:picChg chg="add del mod">
          <ac:chgData name="Li Tao" userId="f18bdc7806f4d869" providerId="LiveId" clId="{062D3176-BBD3-432D-AE5B-5362CF59BB7E}" dt="2022-03-23T10:16:26.581" v="11852" actId="478"/>
          <ac:picMkLst>
            <pc:docMk/>
            <pc:sldMk cId="2071531120" sldId="336"/>
            <ac:picMk id="3" creationId="{0868D584-8A9A-8B3C-9051-519D0E6E8C8C}"/>
          </ac:picMkLst>
        </pc:picChg>
        <pc:picChg chg="add mod modCrop">
          <ac:chgData name="Li Tao" userId="f18bdc7806f4d869" providerId="LiveId" clId="{062D3176-BBD3-432D-AE5B-5362CF59BB7E}" dt="2022-03-23T10:24:55.749" v="11952" actId="14100"/>
          <ac:picMkLst>
            <pc:docMk/>
            <pc:sldMk cId="2071531120" sldId="336"/>
            <ac:picMk id="5" creationId="{6915C9E0-EB26-691C-F0E2-D541CE47D707}"/>
          </ac:picMkLst>
        </pc:picChg>
        <pc:picChg chg="del">
          <ac:chgData name="Li Tao" userId="f18bdc7806f4d869" providerId="LiveId" clId="{062D3176-BBD3-432D-AE5B-5362CF59BB7E}" dt="2022-03-23T10:13:45.807" v="11844" actId="478"/>
          <ac:picMkLst>
            <pc:docMk/>
            <pc:sldMk cId="2071531120" sldId="336"/>
            <ac:picMk id="6" creationId="{98FC9B24-FA5B-7681-36EB-062169AD5213}"/>
          </ac:picMkLst>
        </pc:picChg>
        <pc:picChg chg="add mod modCrop">
          <ac:chgData name="Li Tao" userId="f18bdc7806f4d869" providerId="LiveId" clId="{062D3176-BBD3-432D-AE5B-5362CF59BB7E}" dt="2022-03-23T10:20:40.864" v="11918" actId="14100"/>
          <ac:picMkLst>
            <pc:docMk/>
            <pc:sldMk cId="2071531120" sldId="336"/>
            <ac:picMk id="9" creationId="{546CDD88-BFE4-BDA6-3915-DF8182D632D5}"/>
          </ac:picMkLst>
        </pc:picChg>
        <pc:picChg chg="add del mod">
          <ac:chgData name="Li Tao" userId="f18bdc7806f4d869" providerId="LiveId" clId="{062D3176-BBD3-432D-AE5B-5362CF59BB7E}" dt="2022-03-23T10:20:30.168" v="11912" actId="478"/>
          <ac:picMkLst>
            <pc:docMk/>
            <pc:sldMk cId="2071531120" sldId="336"/>
            <ac:picMk id="11" creationId="{747BE23B-91CF-9814-657F-E0D70E4E8BF5}"/>
          </ac:picMkLst>
        </pc:picChg>
      </pc:sldChg>
      <pc:sldChg chg="addSp delSp modSp add mod modTransition">
        <pc:chgData name="Li Tao" userId="f18bdc7806f4d869" providerId="LiveId" clId="{062D3176-BBD3-432D-AE5B-5362CF59BB7E}" dt="2022-03-24T01:00:12.299" v="12550"/>
        <pc:sldMkLst>
          <pc:docMk/>
          <pc:sldMk cId="2032912908" sldId="337"/>
        </pc:sldMkLst>
        <pc:spChg chg="add mod">
          <ac:chgData name="Li Tao" userId="f18bdc7806f4d869" providerId="LiveId" clId="{062D3176-BBD3-432D-AE5B-5362CF59BB7E}" dt="2022-03-23T10:27:09.162" v="12000" actId="207"/>
          <ac:spMkLst>
            <pc:docMk/>
            <pc:sldMk cId="2032912908" sldId="337"/>
            <ac:spMk id="4" creationId="{416843A6-FB45-DDC3-6C58-9B4F30CCE353}"/>
          </ac:spMkLst>
        </pc:spChg>
        <pc:spChg chg="add del">
          <ac:chgData name="Li Tao" userId="f18bdc7806f4d869" providerId="LiveId" clId="{062D3176-BBD3-432D-AE5B-5362CF59BB7E}" dt="2022-03-23T10:27:02.609" v="11997" actId="22"/>
          <ac:spMkLst>
            <pc:docMk/>
            <pc:sldMk cId="2032912908" sldId="337"/>
            <ac:spMk id="11" creationId="{79FBE65D-E0CE-71BB-8725-2A0282BFDD22}"/>
          </ac:spMkLst>
        </pc:spChg>
        <pc:spChg chg="add del mod">
          <ac:chgData name="Li Tao" userId="f18bdc7806f4d869" providerId="LiveId" clId="{062D3176-BBD3-432D-AE5B-5362CF59BB7E}" dt="2022-03-23T10:27:14.370" v="12001" actId="478"/>
          <ac:spMkLst>
            <pc:docMk/>
            <pc:sldMk cId="2032912908" sldId="337"/>
            <ac:spMk id="13" creationId="{E8365051-8287-ED1B-6FF9-E61A25CFB5ED}"/>
          </ac:spMkLst>
        </pc:spChg>
        <pc:spChg chg="del">
          <ac:chgData name="Li Tao" userId="f18bdc7806f4d869" providerId="LiveId" clId="{062D3176-BBD3-432D-AE5B-5362CF59BB7E}" dt="2022-03-23T10:25:31.013" v="11957" actId="478"/>
          <ac:spMkLst>
            <pc:docMk/>
            <pc:sldMk cId="2032912908" sldId="337"/>
            <ac:spMk id="14" creationId="{5B879D90-C05D-6D82-A891-89BB4812AADA}"/>
          </ac:spMkLst>
        </pc:spChg>
        <pc:spChg chg="del">
          <ac:chgData name="Li Tao" userId="f18bdc7806f4d869" providerId="LiveId" clId="{062D3176-BBD3-432D-AE5B-5362CF59BB7E}" dt="2022-03-23T10:25:31.810" v="11958" actId="478"/>
          <ac:spMkLst>
            <pc:docMk/>
            <pc:sldMk cId="2032912908" sldId="337"/>
            <ac:spMk id="16" creationId="{BFD8B5E2-7F6B-47C4-FFFE-9C31EA9F2070}"/>
          </ac:spMkLst>
        </pc:spChg>
        <pc:spChg chg="add mod">
          <ac:chgData name="Li Tao" userId="f18bdc7806f4d869" providerId="LiveId" clId="{062D3176-BBD3-432D-AE5B-5362CF59BB7E}" dt="2022-03-23T10:30:18.133" v="12023" actId="1076"/>
          <ac:spMkLst>
            <pc:docMk/>
            <pc:sldMk cId="2032912908" sldId="337"/>
            <ac:spMk id="17" creationId="{0C6C0A95-A850-6D10-C3D2-FB10D53DC78C}"/>
          </ac:spMkLst>
        </pc:spChg>
        <pc:spChg chg="add mod">
          <ac:chgData name="Li Tao" userId="f18bdc7806f4d869" providerId="LiveId" clId="{062D3176-BBD3-432D-AE5B-5362CF59BB7E}" dt="2022-03-23T10:32:33.020" v="12154" actId="1076"/>
          <ac:spMkLst>
            <pc:docMk/>
            <pc:sldMk cId="2032912908" sldId="337"/>
            <ac:spMk id="18" creationId="{8DDA7C04-9DC5-5D53-3898-5927CB5C07FA}"/>
          </ac:spMkLst>
        </pc:spChg>
        <pc:picChg chg="add mod modCrop">
          <ac:chgData name="Li Tao" userId="f18bdc7806f4d869" providerId="LiveId" clId="{062D3176-BBD3-432D-AE5B-5362CF59BB7E}" dt="2022-03-23T10:32:35.749" v="12155" actId="14100"/>
          <ac:picMkLst>
            <pc:docMk/>
            <pc:sldMk cId="2032912908" sldId="337"/>
            <ac:picMk id="3" creationId="{841224A3-F732-4785-6A83-A48B24F21087}"/>
          </ac:picMkLst>
        </pc:picChg>
        <pc:picChg chg="del">
          <ac:chgData name="Li Tao" userId="f18bdc7806f4d869" providerId="LiveId" clId="{062D3176-BBD3-432D-AE5B-5362CF59BB7E}" dt="2022-03-23T10:25:29.299" v="11955" actId="478"/>
          <ac:picMkLst>
            <pc:docMk/>
            <pc:sldMk cId="2032912908" sldId="337"/>
            <ac:picMk id="5" creationId="{6915C9E0-EB26-691C-F0E2-D541CE47D707}"/>
          </ac:picMkLst>
        </pc:picChg>
        <pc:picChg chg="del">
          <ac:chgData name="Li Tao" userId="f18bdc7806f4d869" providerId="LiveId" clId="{062D3176-BBD3-432D-AE5B-5362CF59BB7E}" dt="2022-03-23T10:25:29.815" v="11956" actId="478"/>
          <ac:picMkLst>
            <pc:docMk/>
            <pc:sldMk cId="2032912908" sldId="337"/>
            <ac:picMk id="9" creationId="{546CDD88-BFE4-BDA6-3915-DF8182D632D5}"/>
          </ac:picMkLst>
        </pc:picChg>
        <pc:picChg chg="add mod">
          <ac:chgData name="Li Tao" userId="f18bdc7806f4d869" providerId="LiveId" clId="{062D3176-BBD3-432D-AE5B-5362CF59BB7E}" dt="2022-03-23T10:30:43.614" v="12031" actId="1076"/>
          <ac:picMkLst>
            <pc:docMk/>
            <pc:sldMk cId="2032912908" sldId="337"/>
            <ac:picMk id="10" creationId="{9ED2E16F-4D3C-943E-8250-52C115A4EA5A}"/>
          </ac:picMkLst>
        </pc:picChg>
      </pc:sldChg>
      <pc:sldChg chg="addSp delSp modSp add del mod">
        <pc:chgData name="Li Tao" userId="f18bdc7806f4d869" providerId="LiveId" clId="{062D3176-BBD3-432D-AE5B-5362CF59BB7E}" dt="2022-03-23T10:25:17.501" v="11953" actId="2696"/>
        <pc:sldMkLst>
          <pc:docMk/>
          <pc:sldMk cId="3586149616" sldId="337"/>
        </pc:sldMkLst>
        <pc:spChg chg="del">
          <ac:chgData name="Li Tao" userId="f18bdc7806f4d869" providerId="LiveId" clId="{062D3176-BBD3-432D-AE5B-5362CF59BB7E}" dt="2022-03-23T10:23:01.364" v="11939" actId="478"/>
          <ac:spMkLst>
            <pc:docMk/>
            <pc:sldMk cId="3586149616" sldId="337"/>
            <ac:spMk id="14" creationId="{5B879D90-C05D-6D82-A891-89BB4812AADA}"/>
          </ac:spMkLst>
        </pc:spChg>
        <pc:spChg chg="del">
          <ac:chgData name="Li Tao" userId="f18bdc7806f4d869" providerId="LiveId" clId="{062D3176-BBD3-432D-AE5B-5362CF59BB7E}" dt="2022-03-23T10:23:02.236" v="11940" actId="478"/>
          <ac:spMkLst>
            <pc:docMk/>
            <pc:sldMk cId="3586149616" sldId="337"/>
            <ac:spMk id="16" creationId="{BFD8B5E2-7F6B-47C4-FFFE-9C31EA9F2070}"/>
          </ac:spMkLst>
        </pc:spChg>
        <pc:picChg chg="add mod">
          <ac:chgData name="Li Tao" userId="f18bdc7806f4d869" providerId="LiveId" clId="{062D3176-BBD3-432D-AE5B-5362CF59BB7E}" dt="2022-03-23T10:24:40.802" v="11946" actId="1076"/>
          <ac:picMkLst>
            <pc:docMk/>
            <pc:sldMk cId="3586149616" sldId="337"/>
            <ac:picMk id="3" creationId="{59165CEC-E6AA-725B-804F-486A206B25C6}"/>
          </ac:picMkLst>
        </pc:picChg>
        <pc:picChg chg="del">
          <ac:chgData name="Li Tao" userId="f18bdc7806f4d869" providerId="LiveId" clId="{062D3176-BBD3-432D-AE5B-5362CF59BB7E}" dt="2022-03-23T10:22:59.374" v="11937" actId="478"/>
          <ac:picMkLst>
            <pc:docMk/>
            <pc:sldMk cId="3586149616" sldId="337"/>
            <ac:picMk id="5" creationId="{6915C9E0-EB26-691C-F0E2-D541CE47D707}"/>
          </ac:picMkLst>
        </pc:picChg>
        <pc:picChg chg="del">
          <ac:chgData name="Li Tao" userId="f18bdc7806f4d869" providerId="LiveId" clId="{062D3176-BBD3-432D-AE5B-5362CF59BB7E}" dt="2022-03-23T10:23:00.001" v="11938" actId="478"/>
          <ac:picMkLst>
            <pc:docMk/>
            <pc:sldMk cId="3586149616" sldId="337"/>
            <ac:picMk id="9" creationId="{546CDD88-BFE4-BDA6-3915-DF8182D632D5}"/>
          </ac:picMkLst>
        </pc:picChg>
      </pc:sldChg>
      <pc:sldChg chg="addSp delSp modSp add del mod">
        <pc:chgData name="Li Tao" userId="f18bdc7806f4d869" providerId="LiveId" clId="{062D3176-BBD3-432D-AE5B-5362CF59BB7E}" dt="2022-03-23T12:00:55.466" v="12295" actId="2696"/>
        <pc:sldMkLst>
          <pc:docMk/>
          <pc:sldMk cId="2679922202" sldId="338"/>
        </pc:sldMkLst>
        <pc:spChg chg="del mod">
          <ac:chgData name="Li Tao" userId="f18bdc7806f4d869" providerId="LiveId" clId="{062D3176-BBD3-432D-AE5B-5362CF59BB7E}" dt="2022-03-23T11:51:52.103" v="12173" actId="478"/>
          <ac:spMkLst>
            <pc:docMk/>
            <pc:sldMk cId="2679922202" sldId="338"/>
            <ac:spMk id="7" creationId="{EDF02B8D-830B-CAAA-4873-78B0A9F4D983}"/>
          </ac:spMkLst>
        </pc:spChg>
        <pc:spChg chg="add mod">
          <ac:chgData name="Li Tao" userId="f18bdc7806f4d869" providerId="LiveId" clId="{062D3176-BBD3-432D-AE5B-5362CF59BB7E}" dt="2022-03-23T11:55:08.190" v="12222" actId="1076"/>
          <ac:spMkLst>
            <pc:docMk/>
            <pc:sldMk cId="2679922202" sldId="338"/>
            <ac:spMk id="8" creationId="{ED68CBB3-BF16-4D87-C9F9-B571A30514F9}"/>
          </ac:spMkLst>
        </pc:spChg>
        <pc:picChg chg="add mod modCrop">
          <ac:chgData name="Li Tao" userId="f18bdc7806f4d869" providerId="LiveId" clId="{062D3176-BBD3-432D-AE5B-5362CF59BB7E}" dt="2022-03-23T11:55:09.608" v="12223" actId="1076"/>
          <ac:picMkLst>
            <pc:docMk/>
            <pc:sldMk cId="2679922202" sldId="338"/>
            <ac:picMk id="3" creationId="{016EC5EA-0166-7AE3-01F9-6BF236333D88}"/>
          </ac:picMkLst>
        </pc:picChg>
        <pc:picChg chg="add mod">
          <ac:chgData name="Li Tao" userId="f18bdc7806f4d869" providerId="LiveId" clId="{062D3176-BBD3-432D-AE5B-5362CF59BB7E}" dt="2022-03-23T11:54:53.388" v="12215" actId="1076"/>
          <ac:picMkLst>
            <pc:docMk/>
            <pc:sldMk cId="2679922202" sldId="338"/>
            <ac:picMk id="5" creationId="{EB24CA4A-2E82-7551-1677-7C5023E3437A}"/>
          </ac:picMkLst>
        </pc:picChg>
        <pc:picChg chg="del">
          <ac:chgData name="Li Tao" userId="f18bdc7806f4d869" providerId="LiveId" clId="{062D3176-BBD3-432D-AE5B-5362CF59BB7E}" dt="2022-03-23T11:51:50.831" v="12171" actId="478"/>
          <ac:picMkLst>
            <pc:docMk/>
            <pc:sldMk cId="2679922202" sldId="338"/>
            <ac:picMk id="6" creationId="{98FC9B24-FA5B-7681-36EB-062169AD5213}"/>
          </ac:picMkLst>
        </pc:picChg>
        <pc:cxnChg chg="add mod">
          <ac:chgData name="Li Tao" userId="f18bdc7806f4d869" providerId="LiveId" clId="{062D3176-BBD3-432D-AE5B-5362CF59BB7E}" dt="2022-03-23T11:55:02.217" v="12220" actId="1076"/>
          <ac:cxnSpMkLst>
            <pc:docMk/>
            <pc:sldMk cId="2679922202" sldId="338"/>
            <ac:cxnSpMk id="9" creationId="{8A5D9E32-35F4-96EF-F3E8-4666BE387062}"/>
          </ac:cxnSpMkLst>
        </pc:cxnChg>
      </pc:sldChg>
      <pc:sldChg chg="delSp add del mod ord">
        <pc:chgData name="Li Tao" userId="f18bdc7806f4d869" providerId="LiveId" clId="{062D3176-BBD3-432D-AE5B-5362CF59BB7E}" dt="2022-03-23T12:21:52.903" v="12519" actId="2696"/>
        <pc:sldMkLst>
          <pc:docMk/>
          <pc:sldMk cId="3601532188" sldId="338"/>
        </pc:sldMkLst>
        <pc:picChg chg="del">
          <ac:chgData name="Li Tao" userId="f18bdc7806f4d869" providerId="LiveId" clId="{062D3176-BBD3-432D-AE5B-5362CF59BB7E}" dt="2022-03-23T12:18:48.674" v="12512" actId="478"/>
          <ac:picMkLst>
            <pc:docMk/>
            <pc:sldMk cId="3601532188" sldId="338"/>
            <ac:picMk id="5" creationId="{F8CBA64C-FC11-6C68-8DFB-C541AD2BB5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1101">
            <a:extLst>
              <a:ext uri="{FF2B5EF4-FFF2-40B4-BE49-F238E27FC236}">
                <a16:creationId xmlns:a16="http://schemas.microsoft.com/office/drawing/2014/main" id="{F6B81E82-77CD-42EE-BB96-8BC6A5440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3079043"/>
            <a:ext cx="10850563" cy="475132"/>
          </a:xfrm>
        </p:spPr>
        <p:txBody>
          <a:bodyPr anchor="ctr">
            <a:normAutofit/>
          </a:bodyPr>
          <a:lstStyle>
            <a:lvl1pPr marL="0" marR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6" y="2321170"/>
            <a:ext cx="10850562" cy="749082"/>
          </a:xfrm>
        </p:spPr>
        <p:txBody>
          <a:bodyPr anchor="ctr">
            <a:normAutofit/>
          </a:bodyPr>
          <a:lstStyle>
            <a:lvl1pPr algn="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69924" y="2927838"/>
            <a:ext cx="10850564" cy="501162"/>
          </a:xfrm>
          <a:noFill/>
        </p:spPr>
        <p:txBody>
          <a:bodyPr anchor="ctr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69924" y="3472000"/>
            <a:ext cx="10850564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69925" y="3471306"/>
            <a:ext cx="108505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559D-59FD-4714-AB09-BD9BB5FF521A}" type="datetime1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8F3095-932C-4CF3-A176-654E9A54D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35D4-DAE9-4A21-9158-F5DF94019F31}" type="datetime1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EAB60-ACC6-46CE-8F2C-4439B9D9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0481FA-EBA9-489B-A17C-6BC258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D512-26FF-460D-B7FB-B6EBE016DA9A}" type="datetime1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图片 1128">
            <a:extLst>
              <a:ext uri="{FF2B5EF4-FFF2-40B4-BE49-F238E27FC236}">
                <a16:creationId xmlns:a16="http://schemas.microsoft.com/office/drawing/2014/main" id="{21B0AEAA-D567-4486-80E1-08E446705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37350"/>
            <a:ext cx="7930836" cy="382064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07126" y="2235084"/>
            <a:ext cx="4482645" cy="973538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207126" y="3486125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207126" y="3801759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A06C3B2-31D8-4189-9F9D-26B5125CF6B9}" type="datetime1">
              <a:rPr lang="zh-CN" altLang="en-US" smtClean="0"/>
              <a:t>2022/3/24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669923" y="1028700"/>
            <a:ext cx="10850563" cy="7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0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9131387" y="3512557"/>
            <a:ext cx="2389101" cy="826112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>
                <a:latin typeface="微软雅黑" charset="0"/>
                <a:ea typeface="微软雅黑" charset="0"/>
              </a:rPr>
              <a:t>指导老师：刘斌昺</a:t>
            </a:r>
          </a:p>
          <a:p>
            <a:pPr marL="285750" indent="-285750" algn="l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600" b="1" dirty="0">
                <a:latin typeface="微软雅黑" charset="0"/>
                <a:ea typeface="微软雅黑" charset="0"/>
              </a:rPr>
              <a:t>报 告 人 ：李    涛</a:t>
            </a: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深度学习及其在点云中的应用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95079F2-B06A-45E0-8EEE-BC48961EB9C1}"/>
              </a:ext>
            </a:extLst>
          </p:cNvPr>
          <p:cNvCxnSpPr>
            <a:cxnSpLocks/>
          </p:cNvCxnSpPr>
          <p:nvPr/>
        </p:nvCxnSpPr>
        <p:spPr>
          <a:xfrm>
            <a:off x="3000375" y="2383326"/>
            <a:ext cx="85201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多层感知机（</a:t>
            </a:r>
            <a:r>
              <a:rPr lang="en-US" altLang="zh-CN" dirty="0"/>
              <a:t>Multilayer </a:t>
            </a:r>
            <a:r>
              <a:rPr lang="en-US" altLang="zh-CN" dirty="0" err="1"/>
              <a:t>Perceptrons</a:t>
            </a:r>
            <a:r>
              <a:rPr lang="zh-CN" altLang="en-US" dirty="0"/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8E1381-F287-4A64-9492-797013E668EF}"/>
              </a:ext>
            </a:extLst>
          </p:cNvPr>
          <p:cNvSpPr txBox="1"/>
          <p:nvPr/>
        </p:nvSpPr>
        <p:spPr>
          <a:xfrm>
            <a:off x="1193449" y="1474577"/>
            <a:ext cx="99306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Roboto" panose="02000000000000000000" pitchFamily="2" charset="0"/>
              </a:rPr>
              <a:t>我们可以通过在网络中加入一个或多个隐藏层， 使其能处理更普遍的函数关系类型。 要做到这一点，最简单的方法是将许多全连接层堆叠在一起。 每一层都输出到上面的层，直到生成最后的输出。这种架构称为</a:t>
            </a:r>
            <a:r>
              <a:rPr lang="zh-CN" altLang="en-US" b="0" i="1" dirty="0">
                <a:effectLst/>
                <a:latin typeface="Roboto" panose="02000000000000000000" pitchFamily="2" charset="0"/>
              </a:rPr>
              <a:t>多层感知机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（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multilayer perceptron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），通常缩写为</a:t>
            </a:r>
            <a:r>
              <a:rPr lang="en-US" altLang="zh-CN" b="0" i="1" dirty="0">
                <a:effectLst/>
                <a:latin typeface="Roboto" panose="02000000000000000000" pitchFamily="2" charset="0"/>
              </a:rPr>
              <a:t>MLP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DD23AF-4FFB-461B-A900-2CEE25A7A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72" y="2964565"/>
            <a:ext cx="5712532" cy="299105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ED6DBAA-5332-DA2A-EBC5-73B2496AD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960" y="2568174"/>
            <a:ext cx="3958367" cy="33874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F4632F4-4601-F6D1-2843-DDF50832D3ED}"/>
              </a:ext>
            </a:extLst>
          </p:cNvPr>
          <p:cNvSpPr txBox="1"/>
          <p:nvPr/>
        </p:nvSpPr>
        <p:spPr>
          <a:xfrm>
            <a:off x="4604703" y="6581001"/>
            <a:ext cx="29810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https://www.geogebra.org/m/mhzsp7wy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87488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欠拟合和过拟合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A35517-02DB-D073-E773-818A1E67E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9" t="6182" r="2810" b="2974"/>
          <a:stretch/>
        </p:blipFill>
        <p:spPr>
          <a:xfrm>
            <a:off x="669924" y="1837587"/>
            <a:ext cx="4521551" cy="21945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6CB1EC-65D8-E349-3596-DA31A6333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" t="6473" r="4892"/>
          <a:stretch/>
        </p:blipFill>
        <p:spPr>
          <a:xfrm>
            <a:off x="6437777" y="1837587"/>
            <a:ext cx="4607549" cy="21945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EAF548-96B0-2F83-E8FB-D0F658885DA0}"/>
              </a:ext>
            </a:extLst>
          </p:cNvPr>
          <p:cNvSpPr txBox="1"/>
          <p:nvPr/>
        </p:nvSpPr>
        <p:spPr>
          <a:xfrm>
            <a:off x="2325148" y="4455044"/>
            <a:ext cx="7540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过拟合是由于违背独立同分布假设而引起的问题。比如，在一个猫狗的二分类问题中，由于数据集没有黄猫和黑狗，模型不仅学习到了区分猫和狗的必要特征，还学习到了</a:t>
            </a:r>
            <a:r>
              <a:rPr lang="zh-CN" altLang="en-US" b="1" dirty="0">
                <a:solidFill>
                  <a:srgbClr val="FF0000"/>
                </a:solidFill>
              </a:rPr>
              <a:t>“黄毛不是猫，黑毛不是狗”</a:t>
            </a:r>
            <a:r>
              <a:rPr lang="zh-CN" altLang="en-US" dirty="0"/>
              <a:t>的错误知识！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2B6FFF-9591-FBC4-7668-7762239D2A1C}"/>
              </a:ext>
            </a:extLst>
          </p:cNvPr>
          <p:cNvSpPr txBox="1"/>
          <p:nvPr/>
        </p:nvSpPr>
        <p:spPr>
          <a:xfrm>
            <a:off x="2325148" y="5934141"/>
            <a:ext cx="463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解决方法→正则化：权重衰减、</a:t>
            </a:r>
            <a:r>
              <a:rPr lang="en-US" altLang="zh-CN" dirty="0"/>
              <a:t>Dropout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41823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34217"/>
            <a:ext cx="10163409" cy="4795463"/>
            <a:chOff x="-930109" y="1051361"/>
            <a:chExt cx="1016340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7562702" y="2513450"/>
              <a:ext cx="1670598" cy="38886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rgbClr val="969EC2"/>
                  </a:solidFill>
                </a:rPr>
                <a:t>深度学习优化算法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7562702" y="1637942"/>
              <a:ext cx="1474092" cy="378229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</a:t>
              </a:r>
            </a:p>
          </p:txBody>
        </p:sp>
      </p:grpSp>
      <p:sp>
        <p:nvSpPr>
          <p:cNvPr id="30" name="iśļîďe">
            <a:extLst>
              <a:ext uri="{FF2B5EF4-FFF2-40B4-BE49-F238E27FC236}">
                <a16:creationId xmlns:a16="http://schemas.microsoft.com/office/drawing/2014/main" id="{5176B132-5EDB-46DD-B07A-2F4E3C7632CC}"/>
              </a:ext>
            </a:extLst>
          </p:cNvPr>
          <p:cNvSpPr txBox="1"/>
          <p:nvPr/>
        </p:nvSpPr>
        <p:spPr>
          <a:xfrm>
            <a:off x="7562702" y="3389778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卷积神经网络</a:t>
            </a:r>
          </a:p>
        </p:txBody>
      </p:sp>
      <p:sp>
        <p:nvSpPr>
          <p:cNvPr id="31" name="iśļîďe">
            <a:extLst>
              <a:ext uri="{FF2B5EF4-FFF2-40B4-BE49-F238E27FC236}">
                <a16:creationId xmlns:a16="http://schemas.microsoft.com/office/drawing/2014/main" id="{37CC4B67-57A0-4B97-98B2-72F958190B4E}"/>
              </a:ext>
            </a:extLst>
          </p:cNvPr>
          <p:cNvSpPr txBox="1"/>
          <p:nvPr/>
        </p:nvSpPr>
        <p:spPr>
          <a:xfrm>
            <a:off x="7562702" y="4269216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点云数据处理</a:t>
            </a:r>
          </a:p>
        </p:txBody>
      </p:sp>
      <p:sp>
        <p:nvSpPr>
          <p:cNvPr id="32" name="iśļîďe">
            <a:extLst>
              <a:ext uri="{FF2B5EF4-FFF2-40B4-BE49-F238E27FC236}">
                <a16:creationId xmlns:a16="http://schemas.microsoft.com/office/drawing/2014/main" id="{09AF13A4-3126-41E5-9AAF-1560F32E7816}"/>
              </a:ext>
            </a:extLst>
          </p:cNvPr>
          <p:cNvSpPr txBox="1"/>
          <p:nvPr/>
        </p:nvSpPr>
        <p:spPr>
          <a:xfrm>
            <a:off x="7562702" y="5148654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深度学习在点云中的应用</a:t>
            </a:r>
          </a:p>
        </p:txBody>
      </p:sp>
    </p:spTree>
    <p:extLst>
      <p:ext uri="{BB962C8B-B14F-4D97-AF65-F5344CB8AC3E}">
        <p14:creationId xmlns:p14="http://schemas.microsoft.com/office/powerpoint/2010/main" val="99380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凸问题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74F1D4-E837-5614-979F-A2024121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13" y="1828661"/>
            <a:ext cx="8862828" cy="32006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0BCA07-C622-58A5-1379-626D252C67D5}"/>
              </a:ext>
            </a:extLst>
          </p:cNvPr>
          <p:cNvSpPr txBox="1"/>
          <p:nvPr/>
        </p:nvSpPr>
        <p:spPr>
          <a:xfrm>
            <a:off x="3005162" y="5644633"/>
            <a:ext cx="61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显然，余弦函数是非凸的，而抛物线和指数函数均为凸函数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063D3D-9667-3A2A-B091-CFD37FC39E99}"/>
              </a:ext>
            </a:extLst>
          </p:cNvPr>
          <p:cNvSpPr txBox="1"/>
          <p:nvPr/>
        </p:nvSpPr>
        <p:spPr>
          <a:xfrm>
            <a:off x="2648606" y="1372250"/>
            <a:ext cx="8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抛物线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B261DA-9CF5-D5B6-A259-051B6B63AD0A}"/>
              </a:ext>
            </a:extLst>
          </p:cNvPr>
          <p:cNvSpPr txBox="1"/>
          <p:nvPr/>
        </p:nvSpPr>
        <p:spPr>
          <a:xfrm>
            <a:off x="8383051" y="1372250"/>
            <a:ext cx="125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指数函数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6901B7-43C5-B418-8DB6-C3369C228468}"/>
              </a:ext>
            </a:extLst>
          </p:cNvPr>
          <p:cNvSpPr txBox="1"/>
          <p:nvPr/>
        </p:nvSpPr>
        <p:spPr>
          <a:xfrm>
            <a:off x="5467736" y="1372250"/>
            <a:ext cx="125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余弦函数</a:t>
            </a:r>
          </a:p>
        </p:txBody>
      </p:sp>
    </p:spTree>
    <p:extLst>
      <p:ext uri="{BB962C8B-B14F-4D97-AF65-F5344CB8AC3E}">
        <p14:creationId xmlns:p14="http://schemas.microsoft.com/office/powerpoint/2010/main" val="262086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优化算法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8584C5-56FC-7549-3B02-A65013CD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661257"/>
            <a:ext cx="4242611" cy="30697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C92D68-5822-980E-A460-69E552B9DE30}"/>
              </a:ext>
            </a:extLst>
          </p:cNvPr>
          <p:cNvSpPr txBox="1"/>
          <p:nvPr/>
        </p:nvSpPr>
        <p:spPr>
          <a:xfrm>
            <a:off x="1662416" y="4717256"/>
            <a:ext cx="278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对于凸函数而言，局部极小值同时也是全局极小值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F74DAA-8037-F89C-C3F2-0C99CD4F4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54"/>
          <a:stretch/>
        </p:blipFill>
        <p:spPr>
          <a:xfrm>
            <a:off x="6522095" y="1656054"/>
            <a:ext cx="4447409" cy="30749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0AB8F6-1590-66D7-DEA9-B8D29496D187}"/>
              </a:ext>
            </a:extLst>
          </p:cNvPr>
          <p:cNvSpPr txBox="1"/>
          <p:nvPr/>
        </p:nvSpPr>
        <p:spPr>
          <a:xfrm>
            <a:off x="7739821" y="4731030"/>
            <a:ext cx="3146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非凸函数存在多个极小值点，找到全局极小值非常困难！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1A0B6C-CF53-F6E6-A163-9F90569983E7}"/>
              </a:ext>
            </a:extLst>
          </p:cNvPr>
          <p:cNvSpPr txBox="1"/>
          <p:nvPr/>
        </p:nvSpPr>
        <p:spPr>
          <a:xfrm>
            <a:off x="2409227" y="5915222"/>
            <a:ext cx="737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优化算法</a:t>
            </a:r>
            <a:r>
              <a:rPr lang="zh-CN" altLang="en-US" dirty="0"/>
              <a:t>：随机梯度下降法（</a:t>
            </a:r>
            <a:r>
              <a:rPr lang="en-US" altLang="zh-CN" dirty="0"/>
              <a:t>SGD</a:t>
            </a:r>
            <a:r>
              <a:rPr lang="zh-CN" altLang="en-US" dirty="0"/>
              <a:t>）、动量法、</a:t>
            </a:r>
            <a:r>
              <a:rPr lang="en-US" altLang="zh-CN" dirty="0" err="1"/>
              <a:t>AdaGrad</a:t>
            </a:r>
            <a:r>
              <a:rPr lang="zh-CN" altLang="en-US" dirty="0"/>
              <a:t>、</a:t>
            </a:r>
            <a:r>
              <a:rPr lang="en-US" altLang="zh-CN" dirty="0"/>
              <a:t>Adam</a:t>
            </a:r>
            <a:r>
              <a:rPr lang="zh-CN" altLang="en-US" dirty="0"/>
              <a:t>等，这些算法通过优化更新参数的方式，使得算法更可能收敛到较好结果。</a:t>
            </a:r>
          </a:p>
        </p:txBody>
      </p:sp>
    </p:spTree>
    <p:extLst>
      <p:ext uri="{BB962C8B-B14F-4D97-AF65-F5344CB8AC3E}">
        <p14:creationId xmlns:p14="http://schemas.microsoft.com/office/powerpoint/2010/main" val="239186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学习率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A6CC49C-A273-0569-961D-C83DE257A08B}"/>
                  </a:ext>
                </a:extLst>
              </p:cNvPr>
              <p:cNvSpPr txBox="1"/>
              <p:nvPr/>
            </p:nvSpPr>
            <p:spPr>
              <a:xfrm>
                <a:off x="758511" y="5503881"/>
                <a:ext cx="3031856" cy="934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𝜝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A6CC49C-A273-0569-961D-C83DE257A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11" y="5503881"/>
                <a:ext cx="3031856" cy="9341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E8B8F83-C360-5E73-6109-475BDD60E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9921"/>
            <a:ext cx="3990975" cy="28670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C57957-6765-9086-0B7B-CA3FB765860D}"/>
              </a:ext>
            </a:extLst>
          </p:cNvPr>
          <p:cNvSpPr txBox="1"/>
          <p:nvPr/>
        </p:nvSpPr>
        <p:spPr>
          <a:xfrm>
            <a:off x="5895949" y="1836614"/>
            <a:ext cx="1452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手动阶跃式调节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643954-2B43-7315-5E30-76DDCF888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354" y="2232881"/>
            <a:ext cx="2621853" cy="1810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F92668-F172-5BD6-2921-F9CB588D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765" y="2232881"/>
            <a:ext cx="2550466" cy="18106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88E6558-14B6-FD84-7222-1F857C281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901" y="4619950"/>
            <a:ext cx="2814757" cy="19982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427E4B3-8940-EF61-6696-4A1D2217913A}"/>
              </a:ext>
            </a:extLst>
          </p:cNvPr>
          <p:cNvSpPr txBox="1"/>
          <p:nvPr/>
        </p:nvSpPr>
        <p:spPr>
          <a:xfrm>
            <a:off x="652167" y="1738950"/>
            <a:ext cx="3990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学习率过大，优化就会发散；</a:t>
            </a:r>
            <a:endParaRPr lang="en-US" altLang="zh-CN" dirty="0"/>
          </a:p>
          <a:p>
            <a:r>
              <a:rPr lang="zh-CN" altLang="en-US" dirty="0"/>
              <a:t>学习率太小，训练就会需要过长时间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C65054-AFF8-EE07-7290-2225297FD7BF}"/>
              </a:ext>
            </a:extLst>
          </p:cNvPr>
          <p:cNvSpPr txBox="1"/>
          <p:nvPr/>
        </p:nvSpPr>
        <p:spPr>
          <a:xfrm>
            <a:off x="9345799" y="1836614"/>
            <a:ext cx="1198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余弦调度器</a:t>
            </a:r>
            <a:endParaRPr lang="zh-CN" altLang="en-US" sz="1400" dirty="0">
              <a:solidFill>
                <a:srgbClr val="99CAE6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F7F0D4-2C5A-FC68-B03E-CF75ECE73791}"/>
              </a:ext>
            </a:extLst>
          </p:cNvPr>
          <p:cNvSpPr txBox="1"/>
          <p:nvPr/>
        </p:nvSpPr>
        <p:spPr>
          <a:xfrm>
            <a:off x="8566790" y="5247698"/>
            <a:ext cx="2478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预热</a:t>
            </a:r>
            <a:r>
              <a:rPr lang="zh-CN" altLang="en-US" sz="1400" dirty="0"/>
              <a:t>（初始设定较高的学习率可能会导致一开始就发散）</a:t>
            </a:r>
          </a:p>
        </p:txBody>
      </p:sp>
    </p:spTree>
    <p:extLst>
      <p:ext uri="{BB962C8B-B14F-4D97-AF65-F5344CB8AC3E}">
        <p14:creationId xmlns:p14="http://schemas.microsoft.com/office/powerpoint/2010/main" val="970074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34217"/>
            <a:ext cx="10163409" cy="4795463"/>
            <a:chOff x="-930109" y="1051361"/>
            <a:chExt cx="1016340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7562702" y="2513450"/>
              <a:ext cx="1670598" cy="38886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深度学习优化算法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7562702" y="1637942"/>
              <a:ext cx="1474092" cy="378229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</a:t>
              </a:r>
            </a:p>
          </p:txBody>
        </p:sp>
      </p:grpSp>
      <p:sp>
        <p:nvSpPr>
          <p:cNvPr id="30" name="iśļîďe">
            <a:extLst>
              <a:ext uri="{FF2B5EF4-FFF2-40B4-BE49-F238E27FC236}">
                <a16:creationId xmlns:a16="http://schemas.microsoft.com/office/drawing/2014/main" id="{5176B132-5EDB-46DD-B07A-2F4E3C7632CC}"/>
              </a:ext>
            </a:extLst>
          </p:cNvPr>
          <p:cNvSpPr txBox="1"/>
          <p:nvPr/>
        </p:nvSpPr>
        <p:spPr>
          <a:xfrm>
            <a:off x="7562702" y="3389778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rgbClr val="85C2BC"/>
                </a:solidFill>
              </a:rPr>
              <a:t>卷积神经网络</a:t>
            </a:r>
          </a:p>
        </p:txBody>
      </p:sp>
      <p:sp>
        <p:nvSpPr>
          <p:cNvPr id="31" name="iśļîďe">
            <a:extLst>
              <a:ext uri="{FF2B5EF4-FFF2-40B4-BE49-F238E27FC236}">
                <a16:creationId xmlns:a16="http://schemas.microsoft.com/office/drawing/2014/main" id="{37CC4B67-57A0-4B97-98B2-72F958190B4E}"/>
              </a:ext>
            </a:extLst>
          </p:cNvPr>
          <p:cNvSpPr txBox="1"/>
          <p:nvPr/>
        </p:nvSpPr>
        <p:spPr>
          <a:xfrm>
            <a:off x="7562702" y="4269216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点云数据处理</a:t>
            </a:r>
          </a:p>
        </p:txBody>
      </p:sp>
      <p:sp>
        <p:nvSpPr>
          <p:cNvPr id="32" name="iśļîďe">
            <a:extLst>
              <a:ext uri="{FF2B5EF4-FFF2-40B4-BE49-F238E27FC236}">
                <a16:creationId xmlns:a16="http://schemas.microsoft.com/office/drawing/2014/main" id="{09AF13A4-3126-41E5-9AAF-1560F32E7816}"/>
              </a:ext>
            </a:extLst>
          </p:cNvPr>
          <p:cNvSpPr txBox="1"/>
          <p:nvPr/>
        </p:nvSpPr>
        <p:spPr>
          <a:xfrm>
            <a:off x="7562702" y="5148654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深度学习在点云中的应用</a:t>
            </a:r>
          </a:p>
        </p:txBody>
      </p:sp>
    </p:spTree>
    <p:extLst>
      <p:ext uri="{BB962C8B-B14F-4D97-AF65-F5344CB8AC3E}">
        <p14:creationId xmlns:p14="http://schemas.microsoft.com/office/powerpoint/2010/main" val="135046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从</a:t>
            </a:r>
            <a:r>
              <a:rPr lang="en-US" altLang="zh-CN" dirty="0"/>
              <a:t>MLP</a:t>
            </a:r>
            <a:r>
              <a:rPr lang="zh-CN" altLang="en-US" dirty="0"/>
              <a:t>到卷积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C1675D24-E5C0-3F57-437F-854C0A7AD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378010"/>
              </p:ext>
            </p:extLst>
          </p:nvPr>
        </p:nvGraphicFramePr>
        <p:xfrm>
          <a:off x="2138509" y="2913438"/>
          <a:ext cx="1584000" cy="15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00">
                  <a:extLst>
                    <a:ext uri="{9D8B030D-6E8A-4147-A177-3AD203B41FA5}">
                      <a16:colId xmlns:a16="http://schemas.microsoft.com/office/drawing/2014/main" val="3931276067"/>
                    </a:ext>
                  </a:extLst>
                </a:gridCol>
                <a:gridCol w="528000">
                  <a:extLst>
                    <a:ext uri="{9D8B030D-6E8A-4147-A177-3AD203B41FA5}">
                      <a16:colId xmlns:a16="http://schemas.microsoft.com/office/drawing/2014/main" val="2889623389"/>
                    </a:ext>
                  </a:extLst>
                </a:gridCol>
                <a:gridCol w="528000">
                  <a:extLst>
                    <a:ext uri="{9D8B030D-6E8A-4147-A177-3AD203B41FA5}">
                      <a16:colId xmlns:a16="http://schemas.microsoft.com/office/drawing/2014/main" val="3167114435"/>
                    </a:ext>
                  </a:extLst>
                </a:gridCol>
              </a:tblGrid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601361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951178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074320"/>
                  </a:ext>
                </a:extLst>
              </a:tr>
            </a:tbl>
          </a:graphicData>
        </a:graphic>
      </p:graphicFrame>
      <p:sp>
        <p:nvSpPr>
          <p:cNvPr id="3" name="箭头: 右 2">
            <a:extLst>
              <a:ext uri="{FF2B5EF4-FFF2-40B4-BE49-F238E27FC236}">
                <a16:creationId xmlns:a16="http://schemas.microsoft.com/office/drawing/2014/main" id="{AF55CDB5-AAA1-8398-985C-D24F820DF705}"/>
              </a:ext>
            </a:extLst>
          </p:cNvPr>
          <p:cNvSpPr/>
          <p:nvPr/>
        </p:nvSpPr>
        <p:spPr>
          <a:xfrm rot="5400000">
            <a:off x="2447296" y="5153324"/>
            <a:ext cx="966426" cy="416210"/>
          </a:xfrm>
          <a:prstGeom prst="rightArrow">
            <a:avLst/>
          </a:prstGeom>
          <a:solidFill>
            <a:srgbClr val="698FCE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91DEF85-C4C8-D07D-7E9B-7408E82AD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563655"/>
              </p:ext>
            </p:extLst>
          </p:nvPr>
        </p:nvGraphicFramePr>
        <p:xfrm>
          <a:off x="908479" y="6058628"/>
          <a:ext cx="4044060" cy="468000"/>
        </p:xfrm>
        <a:graphic>
          <a:graphicData uri="http://schemas.openxmlformats.org/drawingml/2006/table">
            <a:tbl>
              <a:tblPr firstRow="1" bandRow="1">
                <a:noFill/>
                <a:effectLst/>
                <a:tableStyleId>{5C22544A-7EE6-4342-B048-85BDC9FD1C3A}</a:tableStyleId>
              </a:tblPr>
              <a:tblGrid>
                <a:gridCol w="436976">
                  <a:extLst>
                    <a:ext uri="{9D8B030D-6E8A-4147-A177-3AD203B41FA5}">
                      <a16:colId xmlns:a16="http://schemas.microsoft.com/office/drawing/2014/main" val="275935692"/>
                    </a:ext>
                  </a:extLst>
                </a:gridCol>
                <a:gridCol w="461704">
                  <a:extLst>
                    <a:ext uri="{9D8B030D-6E8A-4147-A177-3AD203B41FA5}">
                      <a16:colId xmlns:a16="http://schemas.microsoft.com/office/drawing/2014/main" val="3344519268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354949135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2497963021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3343794489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1686006526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2792693449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3420510878"/>
                    </a:ext>
                  </a:extLst>
                </a:gridCol>
                <a:gridCol w="449340">
                  <a:extLst>
                    <a:ext uri="{9D8B030D-6E8A-4147-A177-3AD203B41FA5}">
                      <a16:colId xmlns:a16="http://schemas.microsoft.com/office/drawing/2014/main" val="252279930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8F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111004" marR="111004" marT="55501" marB="555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72177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E7E8211-EADD-39FA-CBAD-CC0A914E93F5}"/>
              </a:ext>
            </a:extLst>
          </p:cNvPr>
          <p:cNvSpPr txBox="1"/>
          <p:nvPr/>
        </p:nvSpPr>
        <p:spPr>
          <a:xfrm>
            <a:off x="261964" y="1785676"/>
            <a:ext cx="583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如果直接将图像展平为一个一维向量，再利用</a:t>
            </a:r>
            <a:r>
              <a:rPr lang="en-US" altLang="zh-CN" dirty="0"/>
              <a:t>MLP</a:t>
            </a:r>
            <a:r>
              <a:rPr lang="zh-CN" altLang="en-US" dirty="0"/>
              <a:t>处理，那么所需要的参数数量将是无法接受的。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DD1744-308B-C56A-1E45-9ED5F30E5879}"/>
              </a:ext>
            </a:extLst>
          </p:cNvPr>
          <p:cNvSpPr txBox="1"/>
          <p:nvPr/>
        </p:nvSpPr>
        <p:spPr>
          <a:xfrm>
            <a:off x="7239462" y="5603298"/>
            <a:ext cx="4298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图像特征的性质：</a:t>
            </a:r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dirty="0"/>
              <a:t>平移不变性（</a:t>
            </a:r>
            <a:r>
              <a:rPr lang="en-US" altLang="zh-CN" dirty="0"/>
              <a:t>translation invariance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局部性（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locality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935E82-78BB-AC74-4808-F2FB6C99D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14" y="1799430"/>
            <a:ext cx="4650827" cy="34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32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卷积神经网络的基本结构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FCCC604-10C8-4B59-7ED1-DF634F36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92" y="1271297"/>
            <a:ext cx="9525825" cy="25681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1C7628C-0B42-01B8-1E5E-F61418FF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5" y="4392142"/>
            <a:ext cx="4019611" cy="158348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064C358-F5DF-6B83-FF0E-22085C9DD571}"/>
              </a:ext>
            </a:extLst>
          </p:cNvPr>
          <p:cNvSpPr txBox="1"/>
          <p:nvPr/>
        </p:nvSpPr>
        <p:spPr>
          <a:xfrm>
            <a:off x="2083258" y="6218222"/>
            <a:ext cx="97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85EF4E7-F7E1-E4AA-D17F-ED615BFF3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83" b="4857"/>
          <a:stretch/>
        </p:blipFill>
        <p:spPr>
          <a:xfrm>
            <a:off x="6894947" y="4392141"/>
            <a:ext cx="3834965" cy="158348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D31B20E-21B2-A288-DAC3-F547FC2B5088}"/>
              </a:ext>
            </a:extLst>
          </p:cNvPr>
          <p:cNvSpPr txBox="1"/>
          <p:nvPr/>
        </p:nvSpPr>
        <p:spPr>
          <a:xfrm>
            <a:off x="8251952" y="6218222"/>
            <a:ext cx="207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汇聚层（</a:t>
            </a:r>
            <a:r>
              <a:rPr lang="en-US" altLang="zh-CN" dirty="0"/>
              <a:t>pooling</a:t>
            </a:r>
            <a:r>
              <a:rPr lang="zh-CN" altLang="en-US" dirty="0"/>
              <a:t>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F9CB69-1530-B9E0-2A4B-4320FB522E2E}"/>
              </a:ext>
            </a:extLst>
          </p:cNvPr>
          <p:cNvSpPr txBox="1"/>
          <p:nvPr/>
        </p:nvSpPr>
        <p:spPr>
          <a:xfrm>
            <a:off x="479341" y="2387255"/>
            <a:ext cx="85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LeNet</a:t>
            </a:r>
            <a:r>
              <a:rPr lang="en-US" altLang="zh-CN" b="1" dirty="0"/>
              <a:t>(1994)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8387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en-US" altLang="zh-CN" dirty="0" err="1"/>
              <a:t>AlexNet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29496-0412-9DD6-E8DD-DB8455A5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1324946"/>
            <a:ext cx="3766906" cy="49530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5A6D8E-BBC8-8193-03BC-18DA70F8EC50}"/>
              </a:ext>
            </a:extLst>
          </p:cNvPr>
          <p:cNvSpPr txBox="1"/>
          <p:nvPr/>
        </p:nvSpPr>
        <p:spPr>
          <a:xfrm>
            <a:off x="934126" y="6389531"/>
            <a:ext cx="299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en-US" altLang="zh-CN" dirty="0" err="1"/>
              <a:t>LeNet</a:t>
            </a:r>
            <a:r>
              <a:rPr lang="en-US" altLang="zh-CN" dirty="0"/>
              <a:t>(</a:t>
            </a:r>
            <a:r>
              <a:rPr lang="zh-CN" altLang="en-US" dirty="0"/>
              <a:t>左</a:t>
            </a:r>
            <a:r>
              <a:rPr lang="en-US" altLang="zh-CN" dirty="0"/>
              <a:t>)</a:t>
            </a:r>
            <a:r>
              <a:rPr lang="zh-CN" altLang="en-US" dirty="0"/>
              <a:t>到</a:t>
            </a:r>
            <a:r>
              <a:rPr lang="en-US" altLang="zh-CN" dirty="0" err="1"/>
              <a:t>AlexNet</a:t>
            </a:r>
            <a:r>
              <a:rPr lang="zh-CN" altLang="en-US" dirty="0"/>
              <a:t>（右）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4A0193-5EC5-6E70-5FAC-8DFEB09E2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05" y="3940729"/>
            <a:ext cx="5173088" cy="20404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013C67F-74C5-CFA1-8FBB-E53CF5B0F68E}"/>
              </a:ext>
            </a:extLst>
          </p:cNvPr>
          <p:cNvSpPr txBox="1"/>
          <p:nvPr/>
        </p:nvSpPr>
        <p:spPr>
          <a:xfrm>
            <a:off x="6899496" y="6389531"/>
            <a:ext cx="376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第一层卷积层学习到的特征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CA77E4-9CB6-4C83-06A1-6532D05EFDE4}"/>
              </a:ext>
            </a:extLst>
          </p:cNvPr>
          <p:cNvSpPr txBox="1"/>
          <p:nvPr/>
        </p:nvSpPr>
        <p:spPr>
          <a:xfrm>
            <a:off x="5655907" y="2019844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2012</a:t>
            </a:r>
            <a:r>
              <a:rPr lang="zh-CN" altLang="en-US" dirty="0"/>
              <a:t>年，</a:t>
            </a:r>
            <a:r>
              <a:rPr lang="en-US" altLang="zh-CN" dirty="0" err="1"/>
              <a:t>AlexNet</a:t>
            </a:r>
            <a:r>
              <a:rPr lang="zh-CN" altLang="en-US" dirty="0"/>
              <a:t>横空出世。它首次证明了学习到的特征可以超越手工设计的特征吗，一举打破了计算机视觉研究的现状。 </a:t>
            </a:r>
            <a:r>
              <a:rPr lang="en-US" altLang="zh-CN" dirty="0" err="1"/>
              <a:t>AlexNet</a:t>
            </a:r>
            <a:r>
              <a:rPr lang="zh-CN" altLang="en-US" dirty="0"/>
              <a:t>使用了</a:t>
            </a:r>
            <a:r>
              <a:rPr lang="en-US" altLang="zh-CN" dirty="0"/>
              <a:t>8</a:t>
            </a:r>
            <a:r>
              <a:rPr lang="zh-CN" altLang="en-US" dirty="0"/>
              <a:t>层卷积神经网络，并以很大的优势赢得了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ImageNet</a:t>
            </a:r>
            <a:r>
              <a:rPr lang="zh-CN" altLang="en-US" dirty="0"/>
              <a:t>图像识别挑战赛。</a:t>
            </a:r>
          </a:p>
        </p:txBody>
      </p:sp>
    </p:spTree>
    <p:extLst>
      <p:ext uri="{BB962C8B-B14F-4D97-AF65-F5344CB8AC3E}">
        <p14:creationId xmlns:p14="http://schemas.microsoft.com/office/powerpoint/2010/main" val="407710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34217"/>
            <a:ext cx="10163409" cy="4795463"/>
            <a:chOff x="-930109" y="1051361"/>
            <a:chExt cx="1016340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7562702" y="2513450"/>
              <a:ext cx="1670598" cy="38886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深度学习优化算法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7562702" y="1637942"/>
              <a:ext cx="1474092" cy="378229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rgbClr val="698FCE"/>
                  </a:solidFill>
                </a:rPr>
                <a:t>深度学习</a:t>
              </a:r>
            </a:p>
          </p:txBody>
        </p:sp>
      </p:grpSp>
      <p:sp>
        <p:nvSpPr>
          <p:cNvPr id="30" name="iśļîďe">
            <a:extLst>
              <a:ext uri="{FF2B5EF4-FFF2-40B4-BE49-F238E27FC236}">
                <a16:creationId xmlns:a16="http://schemas.microsoft.com/office/drawing/2014/main" id="{5176B132-5EDB-46DD-B07A-2F4E3C7632CC}"/>
              </a:ext>
            </a:extLst>
          </p:cNvPr>
          <p:cNvSpPr txBox="1"/>
          <p:nvPr/>
        </p:nvSpPr>
        <p:spPr>
          <a:xfrm>
            <a:off x="7562702" y="3389778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卷积神经网络</a:t>
            </a:r>
          </a:p>
        </p:txBody>
      </p:sp>
      <p:sp>
        <p:nvSpPr>
          <p:cNvPr id="31" name="iśļîďe">
            <a:extLst>
              <a:ext uri="{FF2B5EF4-FFF2-40B4-BE49-F238E27FC236}">
                <a16:creationId xmlns:a16="http://schemas.microsoft.com/office/drawing/2014/main" id="{37CC4B67-57A0-4B97-98B2-72F958190B4E}"/>
              </a:ext>
            </a:extLst>
          </p:cNvPr>
          <p:cNvSpPr txBox="1"/>
          <p:nvPr/>
        </p:nvSpPr>
        <p:spPr>
          <a:xfrm>
            <a:off x="7562702" y="4269216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点云数据处理</a:t>
            </a:r>
          </a:p>
        </p:txBody>
      </p:sp>
      <p:sp>
        <p:nvSpPr>
          <p:cNvPr id="32" name="iśļîďe">
            <a:extLst>
              <a:ext uri="{FF2B5EF4-FFF2-40B4-BE49-F238E27FC236}">
                <a16:creationId xmlns:a16="http://schemas.microsoft.com/office/drawing/2014/main" id="{09AF13A4-3126-41E5-9AAF-1560F32E7816}"/>
              </a:ext>
            </a:extLst>
          </p:cNvPr>
          <p:cNvSpPr txBox="1"/>
          <p:nvPr/>
        </p:nvSpPr>
        <p:spPr>
          <a:xfrm>
            <a:off x="7562702" y="5148654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深度学习在点云中的应用</a:t>
            </a:r>
          </a:p>
        </p:txBody>
      </p:sp>
    </p:spTree>
    <p:extLst>
      <p:ext uri="{BB962C8B-B14F-4D97-AF65-F5344CB8AC3E}">
        <p14:creationId xmlns:p14="http://schemas.microsoft.com/office/powerpoint/2010/main" val="322781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34217"/>
            <a:ext cx="10163409" cy="4795463"/>
            <a:chOff x="-930109" y="1051361"/>
            <a:chExt cx="1016340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7562702" y="2513450"/>
              <a:ext cx="1670598" cy="38886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深度学习优化算法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7562702" y="1637942"/>
              <a:ext cx="1474092" cy="378229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</a:t>
              </a:r>
            </a:p>
          </p:txBody>
        </p:sp>
      </p:grpSp>
      <p:sp>
        <p:nvSpPr>
          <p:cNvPr id="30" name="iśļîďe">
            <a:extLst>
              <a:ext uri="{FF2B5EF4-FFF2-40B4-BE49-F238E27FC236}">
                <a16:creationId xmlns:a16="http://schemas.microsoft.com/office/drawing/2014/main" id="{5176B132-5EDB-46DD-B07A-2F4E3C7632CC}"/>
              </a:ext>
            </a:extLst>
          </p:cNvPr>
          <p:cNvSpPr txBox="1"/>
          <p:nvPr/>
        </p:nvSpPr>
        <p:spPr>
          <a:xfrm>
            <a:off x="7562702" y="3389778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卷积神经网络</a:t>
            </a:r>
          </a:p>
        </p:txBody>
      </p:sp>
      <p:sp>
        <p:nvSpPr>
          <p:cNvPr id="31" name="iśļîďe">
            <a:extLst>
              <a:ext uri="{FF2B5EF4-FFF2-40B4-BE49-F238E27FC236}">
                <a16:creationId xmlns:a16="http://schemas.microsoft.com/office/drawing/2014/main" id="{37CC4B67-57A0-4B97-98B2-72F958190B4E}"/>
              </a:ext>
            </a:extLst>
          </p:cNvPr>
          <p:cNvSpPr txBox="1"/>
          <p:nvPr/>
        </p:nvSpPr>
        <p:spPr>
          <a:xfrm>
            <a:off x="7562702" y="4269216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rgbClr val="FAD25F"/>
                </a:solidFill>
              </a:rPr>
              <a:t>点云数据处理</a:t>
            </a:r>
          </a:p>
        </p:txBody>
      </p:sp>
      <p:sp>
        <p:nvSpPr>
          <p:cNvPr id="32" name="iśļîďe">
            <a:extLst>
              <a:ext uri="{FF2B5EF4-FFF2-40B4-BE49-F238E27FC236}">
                <a16:creationId xmlns:a16="http://schemas.microsoft.com/office/drawing/2014/main" id="{09AF13A4-3126-41E5-9AAF-1560F32E7816}"/>
              </a:ext>
            </a:extLst>
          </p:cNvPr>
          <p:cNvSpPr txBox="1"/>
          <p:nvPr/>
        </p:nvSpPr>
        <p:spPr>
          <a:xfrm>
            <a:off x="7562702" y="5148654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深度学习在点云中的应用</a:t>
            </a:r>
          </a:p>
        </p:txBody>
      </p:sp>
    </p:spTree>
    <p:extLst>
      <p:ext uri="{BB962C8B-B14F-4D97-AF65-F5344CB8AC3E}">
        <p14:creationId xmlns:p14="http://schemas.microsoft.com/office/powerpoint/2010/main" val="117025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什么是点云？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1FCA57-5FB5-2C08-A749-34E27A6B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822" y="1177789"/>
            <a:ext cx="1749353" cy="43811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50F050-CBE1-4102-A741-D6B4CFDC3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622"/>
          <a:stretch/>
        </p:blipFill>
        <p:spPr>
          <a:xfrm>
            <a:off x="1194704" y="1293671"/>
            <a:ext cx="4816257" cy="3878317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C6297C6-931A-AE8C-C063-1280F5F61B54}"/>
              </a:ext>
            </a:extLst>
          </p:cNvPr>
          <p:cNvCxnSpPr>
            <a:cxnSpLocks/>
          </p:cNvCxnSpPr>
          <p:nvPr/>
        </p:nvCxnSpPr>
        <p:spPr>
          <a:xfrm>
            <a:off x="6293594" y="3429000"/>
            <a:ext cx="19549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E349D93-BF70-3394-8C2F-E83EDFA860B3}"/>
              </a:ext>
            </a:extLst>
          </p:cNvPr>
          <p:cNvSpPr txBox="1"/>
          <p:nvPr/>
        </p:nvSpPr>
        <p:spPr>
          <a:xfrm>
            <a:off x="1121346" y="5932416"/>
            <a:ext cx="9037394" cy="817245"/>
          </a:xfrm>
          <a:prstGeom prst="roundRect">
            <a:avLst/>
          </a:prstGeom>
          <a:noFill/>
          <a:ln>
            <a:solidFill>
              <a:srgbClr val="FAD25F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点云数据常见格式有</a:t>
            </a:r>
            <a:r>
              <a:rPr lang="en-US" altLang="zh-CN" dirty="0">
                <a:cs typeface="Times New Roman" panose="02020603050405020304" pitchFamily="18" charset="0"/>
              </a:rPr>
              <a:t>OFF</a:t>
            </a:r>
            <a:r>
              <a:rPr lang="zh-CN" altLang="en-US" dirty="0"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cs typeface="Times New Roman" panose="02020603050405020304" pitchFamily="18" charset="0"/>
              </a:rPr>
              <a:t>PLY</a:t>
            </a:r>
            <a:r>
              <a:rPr lang="zh-CN" altLang="en-US" dirty="0"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cs typeface="Times New Roman" panose="02020603050405020304" pitchFamily="18" charset="0"/>
              </a:rPr>
              <a:t>PTS</a:t>
            </a:r>
            <a:r>
              <a:rPr lang="zh-CN" altLang="en-US" dirty="0"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cs typeface="Times New Roman" panose="02020603050405020304" pitchFamily="18" charset="0"/>
              </a:rPr>
              <a:t>PTX</a:t>
            </a:r>
            <a:r>
              <a:rPr lang="zh-CN" altLang="en-US" dirty="0"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cs typeface="Times New Roman" panose="02020603050405020304" pitchFamily="18" charset="0"/>
              </a:rPr>
              <a:t>XYZ</a:t>
            </a:r>
            <a:r>
              <a:rPr lang="zh-CN" altLang="en-US" dirty="0"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cs typeface="Times New Roman" panose="02020603050405020304" pitchFamily="18" charset="0"/>
              </a:rPr>
              <a:t>LAS/LAZ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等。其中</a:t>
            </a:r>
            <a:r>
              <a:rPr lang="en-US" altLang="zh-CN" dirty="0">
                <a:cs typeface="Times New Roman" panose="02020603050405020304" pitchFamily="18" charset="0"/>
              </a:rPr>
              <a:t>LAS/LAZ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格式文件已成为</a:t>
            </a:r>
            <a:r>
              <a:rPr lang="en-US" altLang="zh-CN" dirty="0">
                <a:cs typeface="Times New Roman" panose="02020603050405020304" pitchFamily="18" charset="0"/>
              </a:rPr>
              <a:t>LiDAR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数据的工业标准格式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821C88-A89C-EEE8-6448-0190EEE04EF9}"/>
              </a:ext>
            </a:extLst>
          </p:cNvPr>
          <p:cNvSpPr txBox="1"/>
          <p:nvPr/>
        </p:nvSpPr>
        <p:spPr>
          <a:xfrm>
            <a:off x="1891863" y="5332357"/>
            <a:ext cx="233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杆塔的</a:t>
            </a:r>
            <a:r>
              <a:rPr lang="en-US" altLang="zh-CN" dirty="0"/>
              <a:t>XYZ</a:t>
            </a:r>
            <a:r>
              <a:rPr lang="zh-CN" altLang="en-US" dirty="0"/>
              <a:t>点云数据</a:t>
            </a:r>
          </a:p>
        </p:txBody>
      </p:sp>
    </p:spTree>
    <p:extLst>
      <p:ext uri="{BB962C8B-B14F-4D97-AF65-F5344CB8AC3E}">
        <p14:creationId xmlns:p14="http://schemas.microsoft.com/office/powerpoint/2010/main" val="2175196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18" y="0"/>
            <a:ext cx="10850563" cy="1028699"/>
          </a:xfrm>
        </p:spPr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点云数据处理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18AC8C-DF12-75D2-8E40-9C91B2964091}"/>
              </a:ext>
            </a:extLst>
          </p:cNvPr>
          <p:cNvSpPr txBox="1"/>
          <p:nvPr/>
        </p:nvSpPr>
        <p:spPr>
          <a:xfrm>
            <a:off x="669924" y="1487367"/>
            <a:ext cx="98617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点云滤波</a:t>
            </a:r>
            <a:endParaRPr lang="en-US" altLang="zh-CN" b="1" dirty="0"/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点云滤波的主要方法有：双边滤波、高斯滤波、条件滤波、直通滤波、随机采样一致滤波、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VoxelGrid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滤波等，这些算法都被封装在了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PCL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库中。</a:t>
            </a:r>
            <a:endParaRPr lang="en-US" altLang="zh-CN" b="0" i="0" dirty="0">
              <a:solidFill>
                <a:srgbClr val="3A3A3A"/>
              </a:solidFill>
              <a:effectLst/>
              <a:latin typeface="-apple-system"/>
            </a:endParaRPr>
          </a:p>
          <a:p>
            <a:r>
              <a:rPr lang="en-US" altLang="zh-CN" b="1" dirty="0"/>
              <a:t>2. </a:t>
            </a:r>
            <a:r>
              <a:rPr lang="zh-CN" altLang="en-US" b="1" dirty="0"/>
              <a:t>点云关键点</a:t>
            </a:r>
            <a:endParaRPr lang="en-US" altLang="zh-CN" b="1" dirty="0"/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常见的三维点云关键点提取算法：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ISS3D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Harris3D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NARF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SIFT3D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，在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PCL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库均有实现。</a:t>
            </a:r>
            <a:endParaRPr lang="en-US" altLang="zh-CN" b="0" i="0" dirty="0">
              <a:solidFill>
                <a:srgbClr val="3A3A3A"/>
              </a:solidFill>
              <a:effectLst/>
              <a:latin typeface="-apple-system"/>
            </a:endParaRPr>
          </a:p>
          <a:p>
            <a:r>
              <a:rPr lang="en-US" altLang="zh-CN" b="1" dirty="0"/>
              <a:t>3. </a:t>
            </a:r>
            <a:r>
              <a:rPr lang="zh-CN" altLang="en-US" b="1" dirty="0"/>
              <a:t>特征和特征描述</a:t>
            </a:r>
            <a:endParaRPr lang="en-US" altLang="zh-CN" b="1" dirty="0"/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常用的特征描述算法有：法线和曲率计算、特征值分析、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PFH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FPFH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3D Shape Context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Spin Image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等。</a:t>
            </a:r>
            <a:endParaRPr lang="en-US" altLang="zh-CN" b="0" i="0" dirty="0">
              <a:solidFill>
                <a:srgbClr val="3A3A3A"/>
              </a:solidFill>
              <a:effectLst/>
              <a:latin typeface="-apple-system"/>
            </a:endParaRPr>
          </a:p>
          <a:p>
            <a:r>
              <a:rPr lang="en-US" altLang="zh-CN" b="1" dirty="0">
                <a:solidFill>
                  <a:srgbClr val="3A3A3A"/>
                </a:solidFill>
                <a:latin typeface="-apple-system"/>
              </a:rPr>
              <a:t>4. </a:t>
            </a:r>
            <a:r>
              <a:rPr lang="zh-CN" altLang="en-US" b="1" i="0" dirty="0">
                <a:solidFill>
                  <a:srgbClr val="3A3A3A"/>
                </a:solidFill>
                <a:effectLst/>
                <a:latin typeface="-apple-system"/>
              </a:rPr>
              <a:t>点云配准</a:t>
            </a:r>
          </a:p>
          <a:p>
            <a:r>
              <a:rPr lang="zh-CN" altLang="en-US" dirty="0">
                <a:solidFill>
                  <a:srgbClr val="3A3A3A"/>
                </a:solidFill>
                <a:latin typeface="-apple-system"/>
              </a:rPr>
              <a:t>常用算法有两种：</a:t>
            </a:r>
            <a:r>
              <a:rPr lang="en-US" altLang="zh-CN" dirty="0">
                <a:solidFill>
                  <a:srgbClr val="3A3A3A"/>
                </a:solidFill>
                <a:latin typeface="-apple-system"/>
              </a:rPr>
              <a:t>NDT&amp;ICP</a:t>
            </a:r>
          </a:p>
          <a:p>
            <a:r>
              <a:rPr lang="en-US" altLang="zh-CN" b="1" dirty="0">
                <a:solidFill>
                  <a:srgbClr val="3A3A3A"/>
                </a:solidFill>
                <a:latin typeface="-apple-system"/>
              </a:rPr>
              <a:t>5. </a:t>
            </a:r>
            <a:r>
              <a:rPr lang="zh-CN" altLang="en-US" b="1" i="0" dirty="0">
                <a:solidFill>
                  <a:srgbClr val="3A3A3A"/>
                </a:solidFill>
                <a:effectLst/>
                <a:latin typeface="-apple-system"/>
              </a:rPr>
              <a:t>点云分割与分类</a:t>
            </a:r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分割：区域声场、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Ransac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线面提取、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NDT-RANSAC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K-Means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Normalize Cut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3D Hough Transform(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线面提取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、连通分析</a:t>
            </a:r>
            <a:endParaRPr lang="en-US" altLang="zh-CN" b="0" i="0" dirty="0">
              <a:solidFill>
                <a:srgbClr val="3A3A3A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分类：基于点的分类，基于分割的分类，监督分类与非监督分类</a:t>
            </a:r>
            <a:endParaRPr lang="en-US" altLang="zh-CN" b="0" i="0" dirty="0">
              <a:solidFill>
                <a:srgbClr val="3A3A3A"/>
              </a:solidFill>
              <a:effectLst/>
              <a:latin typeface="-apple-system"/>
            </a:endParaRPr>
          </a:p>
          <a:p>
            <a:r>
              <a:rPr lang="en-US" altLang="zh-CN" b="1" dirty="0"/>
              <a:t>6. </a:t>
            </a:r>
            <a:r>
              <a:rPr lang="zh-CN" altLang="en-US" b="1" dirty="0"/>
              <a:t>三维重建</a:t>
            </a:r>
            <a:endParaRPr lang="en-US" altLang="zh-CN" b="1" dirty="0"/>
          </a:p>
          <a:p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泊松重建、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Delauary</a:t>
            </a:r>
            <a:r>
              <a:rPr lang="en-US" altLang="zh-CN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triangulatoins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KinectFusion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Kintinuous</a:t>
            </a:r>
            <a:r>
              <a:rPr lang="zh-CN" altLang="en-US" dirty="0">
                <a:solidFill>
                  <a:srgbClr val="3A3A3A"/>
                </a:solidFill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ElasticFusion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ElasticReconstruction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InfiniTAM</a:t>
            </a:r>
            <a:r>
              <a:rPr lang="zh-CN" altLang="en-US" b="0" i="0" dirty="0">
                <a:solidFill>
                  <a:srgbClr val="3A3A3A"/>
                </a:solidFill>
                <a:effectLst/>
                <a:latin typeface="-apple-system"/>
              </a:rPr>
              <a:t>、</a:t>
            </a:r>
            <a:r>
              <a:rPr lang="en-US" altLang="zh-CN" b="0" i="0" dirty="0" err="1">
                <a:solidFill>
                  <a:srgbClr val="3A3A3A"/>
                </a:solidFill>
                <a:effectLst/>
                <a:latin typeface="-apple-system"/>
              </a:rPr>
              <a:t>DynamicFusion</a:t>
            </a:r>
            <a:r>
              <a:rPr lang="zh-CN" altLang="en-US" dirty="0">
                <a:solidFill>
                  <a:srgbClr val="3A3A3A"/>
                </a:solidFill>
                <a:latin typeface="-apple-system"/>
              </a:rPr>
              <a:t>等。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108C2E-4CEF-295E-AF22-090953A7090E}"/>
              </a:ext>
            </a:extLst>
          </p:cNvPr>
          <p:cNvSpPr txBox="1"/>
          <p:nvPr/>
        </p:nvSpPr>
        <p:spPr>
          <a:xfrm>
            <a:off x="4220699" y="6581001"/>
            <a:ext cx="3750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点云数据处理方法概述 </a:t>
            </a:r>
            <a:r>
              <a:rPr lang="en-US" altLang="zh-CN" sz="1200" dirty="0"/>
              <a:t>– Image Studio (p-chao.com)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149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点云数据的特征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FC7024-19EC-448A-9E9F-642814178BD5}"/>
              </a:ext>
            </a:extLst>
          </p:cNvPr>
          <p:cNvSpPr txBox="1"/>
          <p:nvPr/>
        </p:nvSpPr>
        <p:spPr>
          <a:xfrm>
            <a:off x="1439913" y="2136152"/>
            <a:ext cx="31348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三维点云数据特性：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dirty="0"/>
              <a:t>1. </a:t>
            </a:r>
            <a:r>
              <a:rPr lang="zh-CN" altLang="en-US" sz="2000" dirty="0"/>
              <a:t>非结构化数据</a:t>
            </a:r>
            <a:endParaRPr lang="en-US" altLang="zh-CN" sz="2000" dirty="0"/>
          </a:p>
          <a:p>
            <a:r>
              <a:rPr lang="en-US" altLang="zh-CN" sz="2000" dirty="0"/>
              <a:t>2. </a:t>
            </a:r>
            <a:r>
              <a:rPr lang="zh-CN" altLang="en-US" sz="2000" dirty="0"/>
              <a:t>无序性排列</a:t>
            </a:r>
            <a:endParaRPr lang="en-US" altLang="zh-CN" sz="2000" dirty="0"/>
          </a:p>
          <a:p>
            <a:r>
              <a:rPr lang="en-US" altLang="zh-CN" sz="2000" dirty="0"/>
              <a:t>3. </a:t>
            </a:r>
            <a:r>
              <a:rPr lang="zh-CN" altLang="en-US" sz="2000" dirty="0"/>
              <a:t>旋转不变性</a:t>
            </a:r>
            <a:endParaRPr lang="en-US" altLang="zh-CN" sz="2000" dirty="0"/>
          </a:p>
          <a:p>
            <a:r>
              <a:rPr lang="en-US" altLang="zh-CN" sz="2000" dirty="0"/>
              <a:t>4. </a:t>
            </a:r>
            <a:r>
              <a:rPr lang="zh-CN" altLang="en-US" sz="2000" dirty="0"/>
              <a:t>数据点近密远疏</a:t>
            </a:r>
            <a:endParaRPr lang="en-US" altLang="zh-CN" sz="2000" dirty="0"/>
          </a:p>
          <a:p>
            <a:r>
              <a:rPr lang="en-US" altLang="zh-CN" sz="2000" dirty="0"/>
              <a:t>5. </a:t>
            </a:r>
            <a:r>
              <a:rPr lang="zh-CN" altLang="en-US" sz="2000" dirty="0"/>
              <a:t>数据缺失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353EEC-CC91-35A8-0923-4CF37B156C53}"/>
              </a:ext>
            </a:extLst>
          </p:cNvPr>
          <p:cNvSpPr txBox="1"/>
          <p:nvPr/>
        </p:nvSpPr>
        <p:spPr>
          <a:xfrm>
            <a:off x="1245393" y="5136429"/>
            <a:ext cx="9699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传统点云处理算法需要针对特定的点云数据手动进行特征提取，效率不高，算法鲁棒性也不够好，难以即时高效处理大量点云数据；同时，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times" panose="02020603050405020304" pitchFamily="18" charset="0"/>
              </a:rPr>
              <a:t>这些方法也未能充分利用特征之间的一致性和互补信息，因此很难捕获高级语义结构。</a:t>
            </a:r>
            <a:endParaRPr lang="en-US" altLang="zh-CN" sz="2000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637CD553-560F-F707-5172-5529F5D5D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366820"/>
              </p:ext>
            </p:extLst>
          </p:nvPr>
        </p:nvGraphicFramePr>
        <p:xfrm>
          <a:off x="6160826" y="2727699"/>
          <a:ext cx="1299777" cy="14630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99777">
                  <a:extLst>
                    <a:ext uri="{9D8B030D-6E8A-4147-A177-3AD203B41FA5}">
                      <a16:colId xmlns:a16="http://schemas.microsoft.com/office/drawing/2014/main" val="1932322588"/>
                    </a:ext>
                  </a:extLst>
                </a:gridCol>
              </a:tblGrid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F86D6">
                            <a:shade val="30000"/>
                            <a:satMod val="115000"/>
                          </a:srgbClr>
                        </a:gs>
                        <a:gs pos="50000">
                          <a:srgbClr val="4F86D6">
                            <a:shade val="67500"/>
                            <a:satMod val="115000"/>
                          </a:srgbClr>
                        </a:gs>
                        <a:gs pos="100000">
                          <a:srgbClr val="4F86D6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53079421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D872B">
                            <a:shade val="30000"/>
                            <a:satMod val="115000"/>
                          </a:srgbClr>
                        </a:gs>
                        <a:gs pos="50000">
                          <a:srgbClr val="FD872B">
                            <a:shade val="67500"/>
                            <a:satMod val="115000"/>
                          </a:srgbClr>
                        </a:gs>
                        <a:gs pos="100000">
                          <a:srgbClr val="FD872B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31853158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FDA89">
                            <a:shade val="30000"/>
                            <a:satMod val="115000"/>
                          </a:srgbClr>
                        </a:gs>
                        <a:gs pos="50000">
                          <a:srgbClr val="FFDA89">
                            <a:shade val="67500"/>
                            <a:satMod val="115000"/>
                          </a:srgbClr>
                        </a:gs>
                        <a:gs pos="100000">
                          <a:srgbClr val="FFDA89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4017739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918F8F">
                            <a:shade val="30000"/>
                            <a:satMod val="115000"/>
                          </a:srgbClr>
                        </a:gs>
                        <a:gs pos="50000">
                          <a:srgbClr val="918F8F">
                            <a:shade val="67500"/>
                            <a:satMod val="115000"/>
                          </a:srgbClr>
                        </a:gs>
                        <a:gs pos="100000">
                          <a:srgbClr val="918F8F">
                            <a:shade val="100000"/>
                            <a:satMod val="115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90747694"/>
                  </a:ext>
                </a:extLst>
              </a:tr>
            </a:tbl>
          </a:graphicData>
        </a:graphic>
      </p:graphicFrame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D5817C7-4B36-EBF6-1792-F33E944DD3F8}"/>
              </a:ext>
            </a:extLst>
          </p:cNvPr>
          <p:cNvCxnSpPr>
            <a:cxnSpLocks/>
          </p:cNvCxnSpPr>
          <p:nvPr/>
        </p:nvCxnSpPr>
        <p:spPr>
          <a:xfrm flipH="1">
            <a:off x="5966910" y="2830175"/>
            <a:ext cx="1576" cy="1314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2C200AD-A025-2069-3B9A-3FFE65D336D1}"/>
              </a:ext>
            </a:extLst>
          </p:cNvPr>
          <p:cNvCxnSpPr>
            <a:cxnSpLocks/>
          </p:cNvCxnSpPr>
          <p:nvPr/>
        </p:nvCxnSpPr>
        <p:spPr>
          <a:xfrm>
            <a:off x="6173786" y="2533783"/>
            <a:ext cx="11540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0CFAF02-51EE-58FC-280D-CF8578A80625}"/>
              </a:ext>
            </a:extLst>
          </p:cNvPr>
          <p:cNvSpPr txBox="1"/>
          <p:nvPr/>
        </p:nvSpPr>
        <p:spPr>
          <a:xfrm>
            <a:off x="5561736" y="3274553"/>
            <a:ext cx="32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F568C3-FBC1-0D3A-2461-165878B2F592}"/>
              </a:ext>
            </a:extLst>
          </p:cNvPr>
          <p:cNvSpPr txBox="1"/>
          <p:nvPr/>
        </p:nvSpPr>
        <p:spPr>
          <a:xfrm>
            <a:off x="6646752" y="2136152"/>
            <a:ext cx="32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</a:t>
            </a:r>
            <a:endParaRPr lang="zh-CN" altLang="en-US" b="1" dirty="0"/>
          </a:p>
        </p:txBody>
      </p:sp>
      <p:graphicFrame>
        <p:nvGraphicFramePr>
          <p:cNvPr id="25" name="表格 9">
            <a:extLst>
              <a:ext uri="{FF2B5EF4-FFF2-40B4-BE49-F238E27FC236}">
                <a16:creationId xmlns:a16="http://schemas.microsoft.com/office/drawing/2014/main" id="{264C5BFC-62CE-75A2-CC08-0618690A0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03921"/>
              </p:ext>
            </p:extLst>
          </p:nvPr>
        </p:nvGraphicFramePr>
        <p:xfrm>
          <a:off x="9276088" y="2732159"/>
          <a:ext cx="1299777" cy="14630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299777">
                  <a:extLst>
                    <a:ext uri="{9D8B030D-6E8A-4147-A177-3AD203B41FA5}">
                      <a16:colId xmlns:a16="http://schemas.microsoft.com/office/drawing/2014/main" val="1932322588"/>
                    </a:ext>
                  </a:extLst>
                </a:gridCol>
              </a:tblGrid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66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079421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853158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56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017739"/>
                  </a:ext>
                </a:extLst>
              </a:tr>
              <a:tr h="3599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BE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47694"/>
                  </a:ext>
                </a:extLst>
              </a:tr>
            </a:tbl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B02F5A7-95AB-475E-81D4-C1EAC64586B1}"/>
              </a:ext>
            </a:extLst>
          </p:cNvPr>
          <p:cNvCxnSpPr>
            <a:cxnSpLocks/>
          </p:cNvCxnSpPr>
          <p:nvPr/>
        </p:nvCxnSpPr>
        <p:spPr>
          <a:xfrm flipH="1">
            <a:off x="9082172" y="2834635"/>
            <a:ext cx="1576" cy="1314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72CD29C-2102-9D67-069F-3534972DD35F}"/>
              </a:ext>
            </a:extLst>
          </p:cNvPr>
          <p:cNvCxnSpPr>
            <a:cxnSpLocks/>
          </p:cNvCxnSpPr>
          <p:nvPr/>
        </p:nvCxnSpPr>
        <p:spPr>
          <a:xfrm>
            <a:off x="9289048" y="2538243"/>
            <a:ext cx="11540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E5FBC9C-354E-8CCF-35EF-D97CA2F31762}"/>
              </a:ext>
            </a:extLst>
          </p:cNvPr>
          <p:cNvSpPr txBox="1"/>
          <p:nvPr/>
        </p:nvSpPr>
        <p:spPr>
          <a:xfrm>
            <a:off x="8676998" y="3279013"/>
            <a:ext cx="32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3147C50-7404-7DF9-13E2-E694C89F86FF}"/>
              </a:ext>
            </a:extLst>
          </p:cNvPr>
          <p:cNvSpPr txBox="1"/>
          <p:nvPr/>
        </p:nvSpPr>
        <p:spPr>
          <a:xfrm>
            <a:off x="9762014" y="2140612"/>
            <a:ext cx="32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4" name="等号 23">
            <a:extLst>
              <a:ext uri="{FF2B5EF4-FFF2-40B4-BE49-F238E27FC236}">
                <a16:creationId xmlns:a16="http://schemas.microsoft.com/office/drawing/2014/main" id="{EB706875-1A51-9D29-02C2-EB89640C3D17}"/>
              </a:ext>
            </a:extLst>
          </p:cNvPr>
          <p:cNvSpPr/>
          <p:nvPr/>
        </p:nvSpPr>
        <p:spPr>
          <a:xfrm>
            <a:off x="7695597" y="3178248"/>
            <a:ext cx="898633" cy="492093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55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fb470e5-1029-42ce-833c-e9373f9ba9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42C52E-6E86-4BBE-ACE6-CA73E37184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930109" y="1034217"/>
            <a:ext cx="10163409" cy="4795463"/>
            <a:chOff x="-930109" y="1051361"/>
            <a:chExt cx="10163409" cy="4778319"/>
          </a:xfrm>
        </p:grpSpPr>
        <p:grpSp>
          <p:nvGrpSpPr>
            <p:cNvPr id="6" name="ïṣľîde">
              <a:extLst>
                <a:ext uri="{FF2B5EF4-FFF2-40B4-BE49-F238E27FC236}">
                  <a16:creationId xmlns:a16="http://schemas.microsoft.com/office/drawing/2014/main" id="{933B65FF-A272-4A69-9A01-92D7C77CF829}"/>
                </a:ext>
              </a:extLst>
            </p:cNvPr>
            <p:cNvGrpSpPr/>
            <p:nvPr/>
          </p:nvGrpSpPr>
          <p:grpSpPr>
            <a:xfrm>
              <a:off x="-930109" y="1051361"/>
              <a:ext cx="2490640" cy="4778319"/>
              <a:chOff x="-930109" y="1051361"/>
              <a:chExt cx="2490640" cy="4778319"/>
            </a:xfrm>
          </p:grpSpPr>
          <p:sp>
            <p:nvSpPr>
              <p:cNvPr id="27" name="îSľïďe">
                <a:extLst>
                  <a:ext uri="{FF2B5EF4-FFF2-40B4-BE49-F238E27FC236}">
                    <a16:creationId xmlns:a16="http://schemas.microsoft.com/office/drawing/2014/main" id="{B19D50FC-1125-4ED9-B7D8-78BCBCE8C008}"/>
                  </a:ext>
                </a:extLst>
              </p:cNvPr>
              <p:cNvSpPr/>
              <p:nvPr/>
            </p:nvSpPr>
            <p:spPr bwMode="auto">
              <a:xfrm rot="13500000">
                <a:off x="-930105" y="3969472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ṡļîḍe">
                <a:extLst>
                  <a:ext uri="{FF2B5EF4-FFF2-40B4-BE49-F238E27FC236}">
                    <a16:creationId xmlns:a16="http://schemas.microsoft.com/office/drawing/2014/main" id="{9361AAF3-CAD5-4F13-928C-BFE011AA4BDD}"/>
                  </a:ext>
                </a:extLst>
              </p:cNvPr>
              <p:cNvSpPr/>
              <p:nvPr/>
            </p:nvSpPr>
            <p:spPr bwMode="auto">
              <a:xfrm rot="2700000">
                <a:off x="-930109" y="1051361"/>
                <a:ext cx="1860208" cy="1860208"/>
              </a:xfrm>
              <a:custGeom>
                <a:avLst/>
                <a:gdLst>
                  <a:gd name="connsiteX0" fmla="*/ 0 w 1860208"/>
                  <a:gd name="connsiteY0" fmla="*/ 0 h 1860208"/>
                  <a:gd name="connsiteX1" fmla="*/ 1860208 w 1860208"/>
                  <a:gd name="connsiteY1" fmla="*/ 0 h 1860208"/>
                  <a:gd name="connsiteX2" fmla="*/ 1860208 w 1860208"/>
                  <a:gd name="connsiteY2" fmla="*/ 1860208 h 186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0208" h="1860208">
                    <a:moveTo>
                      <a:pt x="0" y="0"/>
                    </a:moveTo>
                    <a:lnTo>
                      <a:pt x="1860208" y="0"/>
                    </a:lnTo>
                    <a:lnTo>
                      <a:pt x="1860208" y="1860208"/>
                    </a:ln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ŝ1ïḋe">
                <a:extLst>
                  <a:ext uri="{FF2B5EF4-FFF2-40B4-BE49-F238E27FC236}">
                    <a16:creationId xmlns:a16="http://schemas.microsoft.com/office/drawing/2014/main" id="{97F43942-06F9-42D1-A7B5-43B69347F1AE}"/>
                  </a:ext>
                </a:extLst>
              </p:cNvPr>
              <p:cNvSpPr/>
              <p:nvPr/>
            </p:nvSpPr>
            <p:spPr bwMode="auto">
              <a:xfrm rot="5400000">
                <a:off x="-780266" y="2648735"/>
                <a:ext cx="3121063" cy="1560531"/>
              </a:xfrm>
              <a:custGeom>
                <a:avLst/>
                <a:gdLst>
                  <a:gd name="connsiteX0" fmla="*/ 2367656 w 4735313"/>
                  <a:gd name="connsiteY0" fmla="*/ 0 h 2367656"/>
                  <a:gd name="connsiteX1" fmla="*/ 4735313 w 4735313"/>
                  <a:gd name="connsiteY1" fmla="*/ 2367656 h 2367656"/>
                  <a:gd name="connsiteX2" fmla="*/ 3847062 w 4735313"/>
                  <a:gd name="connsiteY2" fmla="*/ 2367656 h 2367656"/>
                  <a:gd name="connsiteX3" fmla="*/ 2367656 w 4735313"/>
                  <a:gd name="connsiteY3" fmla="*/ 888250 h 2367656"/>
                  <a:gd name="connsiteX4" fmla="*/ 888250 w 4735313"/>
                  <a:gd name="connsiteY4" fmla="*/ 2367656 h 2367656"/>
                  <a:gd name="connsiteX5" fmla="*/ 0 w 4735313"/>
                  <a:gd name="connsiteY5" fmla="*/ 2367656 h 2367656"/>
                  <a:gd name="connsiteX6" fmla="*/ 2367656 w 4735313"/>
                  <a:gd name="connsiteY6" fmla="*/ 0 h 236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5313" h="2367656">
                    <a:moveTo>
                      <a:pt x="2367656" y="0"/>
                    </a:moveTo>
                    <a:lnTo>
                      <a:pt x="4735313" y="2367656"/>
                    </a:lnTo>
                    <a:lnTo>
                      <a:pt x="3847062" y="2367656"/>
                    </a:lnTo>
                    <a:lnTo>
                      <a:pt x="2367656" y="888250"/>
                    </a:lnTo>
                    <a:lnTo>
                      <a:pt x="888250" y="2367656"/>
                    </a:lnTo>
                    <a:lnTo>
                      <a:pt x="0" y="2367656"/>
                    </a:lnTo>
                    <a:lnTo>
                      <a:pt x="2367656" y="0"/>
                    </a:lnTo>
                    <a:close/>
                  </a:path>
                </a:pathLst>
              </a:custGeom>
              <a:solidFill>
                <a:schemeClr val="tx2">
                  <a:alpha val="77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íḑè">
              <a:extLst>
                <a:ext uri="{FF2B5EF4-FFF2-40B4-BE49-F238E27FC236}">
                  <a16:creationId xmlns:a16="http://schemas.microsoft.com/office/drawing/2014/main" id="{4F1A39D8-7570-4901-A3E5-473DAAB733E1}"/>
                </a:ext>
              </a:extLst>
            </p:cNvPr>
            <p:cNvSpPr/>
            <p:nvPr/>
          </p:nvSpPr>
          <p:spPr>
            <a:xfrm>
              <a:off x="1543012" y="2978855"/>
              <a:ext cx="3742988" cy="923330"/>
            </a:xfrm>
            <a:prstGeom prst="rect">
              <a:avLst/>
            </a:prstGeom>
          </p:spPr>
          <p:txBody>
            <a:bodyPr wrap="square" anchor="ctr" anchorCtr="1">
              <a:normAutofit fontScale="85000" lnSpcReduction="10000"/>
            </a:bodyPr>
            <a:lstStyle/>
            <a:p>
              <a:pPr algn="r"/>
              <a:r>
                <a:rPr lang="en-US" altLang="zh-CN" sz="5400" b="1" spc="300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8" name="i$ļïďe">
              <a:extLst>
                <a:ext uri="{FF2B5EF4-FFF2-40B4-BE49-F238E27FC236}">
                  <a16:creationId xmlns:a16="http://schemas.microsoft.com/office/drawing/2014/main" id="{A25DF563-5684-4357-AF66-64EBE7A7028F}"/>
                </a:ext>
              </a:extLst>
            </p:cNvPr>
            <p:cNvSpPr/>
            <p:nvPr/>
          </p:nvSpPr>
          <p:spPr>
            <a:xfrm>
              <a:off x="6276020" y="5029187"/>
              <a:ext cx="624349" cy="624349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9" name="îṡ1íḑé">
              <a:extLst>
                <a:ext uri="{FF2B5EF4-FFF2-40B4-BE49-F238E27FC236}">
                  <a16:creationId xmlns:a16="http://schemas.microsoft.com/office/drawing/2014/main" id="{82BD5307-F3AD-4DE2-A6DA-7E8B6322ACC7}"/>
                </a:ext>
              </a:extLst>
            </p:cNvPr>
            <p:cNvSpPr/>
            <p:nvPr/>
          </p:nvSpPr>
          <p:spPr>
            <a:xfrm>
              <a:off x="6281459" y="4150611"/>
              <a:ext cx="624349" cy="624349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0" name="íśľíḍé">
              <a:extLst>
                <a:ext uri="{FF2B5EF4-FFF2-40B4-BE49-F238E27FC236}">
                  <a16:creationId xmlns:a16="http://schemas.microsoft.com/office/drawing/2014/main" id="{1AB55A3F-C86D-41AF-8780-3FA466C759D8}"/>
                </a:ext>
              </a:extLst>
            </p:cNvPr>
            <p:cNvSpPr/>
            <p:nvPr/>
          </p:nvSpPr>
          <p:spPr>
            <a:xfrm>
              <a:off x="6281459" y="3272035"/>
              <a:ext cx="624349" cy="624349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1" name="ïşḻíḋê">
              <a:extLst>
                <a:ext uri="{FF2B5EF4-FFF2-40B4-BE49-F238E27FC236}">
                  <a16:creationId xmlns:a16="http://schemas.microsoft.com/office/drawing/2014/main" id="{F0E5BC8E-4AA2-4FC6-AEDE-48B8FAA4B9AC}"/>
                </a:ext>
              </a:extLst>
            </p:cNvPr>
            <p:cNvSpPr/>
            <p:nvPr/>
          </p:nvSpPr>
          <p:spPr>
            <a:xfrm>
              <a:off x="6281459" y="2393459"/>
              <a:ext cx="624349" cy="624349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isḻïḋé">
              <a:extLst>
                <a:ext uri="{FF2B5EF4-FFF2-40B4-BE49-F238E27FC236}">
                  <a16:creationId xmlns:a16="http://schemas.microsoft.com/office/drawing/2014/main" id="{C0451A36-F8F9-4E68-9C14-18681989F54C}"/>
                </a:ext>
              </a:extLst>
            </p:cNvPr>
            <p:cNvSpPr/>
            <p:nvPr/>
          </p:nvSpPr>
          <p:spPr>
            <a:xfrm>
              <a:off x="6281461" y="1514883"/>
              <a:ext cx="624349" cy="624349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>
              <a:normAutofit fontScale="925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9" name="iśļîďe">
              <a:extLst>
                <a:ext uri="{FF2B5EF4-FFF2-40B4-BE49-F238E27FC236}">
                  <a16:creationId xmlns:a16="http://schemas.microsoft.com/office/drawing/2014/main" id="{176089DB-693D-4D37-A433-1F6BA8DEFCFF}"/>
                </a:ext>
              </a:extLst>
            </p:cNvPr>
            <p:cNvSpPr txBox="1"/>
            <p:nvPr/>
          </p:nvSpPr>
          <p:spPr>
            <a:xfrm>
              <a:off x="7562702" y="2513450"/>
              <a:ext cx="1670598" cy="388861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深度学习优化算法</a:t>
              </a:r>
            </a:p>
          </p:txBody>
        </p:sp>
        <p:sp>
          <p:nvSpPr>
            <p:cNvPr id="21" name="îṧļïďé">
              <a:extLst>
                <a:ext uri="{FF2B5EF4-FFF2-40B4-BE49-F238E27FC236}">
                  <a16:creationId xmlns:a16="http://schemas.microsoft.com/office/drawing/2014/main" id="{6C45C575-63D3-4FAE-AD19-9A503AADE65D}"/>
                </a:ext>
              </a:extLst>
            </p:cNvPr>
            <p:cNvSpPr txBox="1"/>
            <p:nvPr/>
          </p:nvSpPr>
          <p:spPr>
            <a:xfrm>
              <a:off x="7562702" y="1637942"/>
              <a:ext cx="1474092" cy="378229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 lnSpcReduction="100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深度学习</a:t>
              </a:r>
            </a:p>
          </p:txBody>
        </p:sp>
      </p:grpSp>
      <p:sp>
        <p:nvSpPr>
          <p:cNvPr id="30" name="iśļîďe">
            <a:extLst>
              <a:ext uri="{FF2B5EF4-FFF2-40B4-BE49-F238E27FC236}">
                <a16:creationId xmlns:a16="http://schemas.microsoft.com/office/drawing/2014/main" id="{5176B132-5EDB-46DD-B07A-2F4E3C7632CC}"/>
              </a:ext>
            </a:extLst>
          </p:cNvPr>
          <p:cNvSpPr txBox="1"/>
          <p:nvPr/>
        </p:nvSpPr>
        <p:spPr>
          <a:xfrm>
            <a:off x="7562702" y="3389778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卷积神经网络</a:t>
            </a:r>
          </a:p>
        </p:txBody>
      </p:sp>
      <p:sp>
        <p:nvSpPr>
          <p:cNvPr id="31" name="iśļîďe">
            <a:extLst>
              <a:ext uri="{FF2B5EF4-FFF2-40B4-BE49-F238E27FC236}">
                <a16:creationId xmlns:a16="http://schemas.microsoft.com/office/drawing/2014/main" id="{37CC4B67-57A0-4B97-98B2-72F958190B4E}"/>
              </a:ext>
            </a:extLst>
          </p:cNvPr>
          <p:cNvSpPr txBox="1"/>
          <p:nvPr/>
        </p:nvSpPr>
        <p:spPr>
          <a:xfrm>
            <a:off x="7562702" y="4269216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点云数据处理</a:t>
            </a:r>
          </a:p>
        </p:txBody>
      </p:sp>
      <p:sp>
        <p:nvSpPr>
          <p:cNvPr id="32" name="iśļîďe">
            <a:extLst>
              <a:ext uri="{FF2B5EF4-FFF2-40B4-BE49-F238E27FC236}">
                <a16:creationId xmlns:a16="http://schemas.microsoft.com/office/drawing/2014/main" id="{09AF13A4-3126-41E5-9AAF-1560F32E7816}"/>
              </a:ext>
            </a:extLst>
          </p:cNvPr>
          <p:cNvSpPr txBox="1"/>
          <p:nvPr/>
        </p:nvSpPr>
        <p:spPr>
          <a:xfrm>
            <a:off x="7562702" y="5148654"/>
            <a:ext cx="1670598" cy="388861"/>
          </a:xfrm>
          <a:prstGeom prst="rect">
            <a:avLst/>
          </a:prstGeom>
          <a:noFill/>
        </p:spPr>
        <p:txBody>
          <a:bodyPr wrap="none" lIns="90000" tIns="46800" rIns="90000" bIns="46800" anchor="b" anchorCtr="0">
            <a:normAutofit lnSpcReduction="10000"/>
          </a:bodyPr>
          <a:lstStyle/>
          <a:p>
            <a:r>
              <a:rPr lang="zh-CN" altLang="en-US" sz="2000" b="1" dirty="0">
                <a:solidFill>
                  <a:srgbClr val="99CAE6"/>
                </a:solidFill>
              </a:rPr>
              <a:t>深度学习在点云中的应用</a:t>
            </a:r>
          </a:p>
        </p:txBody>
      </p:sp>
    </p:spTree>
    <p:extLst>
      <p:ext uri="{BB962C8B-B14F-4D97-AF65-F5344CB8AC3E}">
        <p14:creationId xmlns:p14="http://schemas.microsoft.com/office/powerpoint/2010/main" val="408666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zh-CN" altLang="en-US" dirty="0"/>
              <a:t>深度学习在点云中的应用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1F7E61-4E77-7E18-336A-52C9AC1E2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" r="1304" b="1329"/>
          <a:stretch/>
        </p:blipFill>
        <p:spPr>
          <a:xfrm>
            <a:off x="669924" y="1708984"/>
            <a:ext cx="10197072" cy="41494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30803F0-73C0-D83E-80AA-BD06F7731981}"/>
              </a:ext>
            </a:extLst>
          </p:cNvPr>
          <p:cNvSpPr txBox="1"/>
          <p:nvPr/>
        </p:nvSpPr>
        <p:spPr>
          <a:xfrm>
            <a:off x="2465727" y="6396335"/>
            <a:ext cx="6482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Guo Y, Wang H, Hu Q, et al. Deep learning for 3d point clouds: A survey[J]. IEEE transactions on pattern analysis and machine intelligence, 2020, 43(12): 4338-4364.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205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en-US" altLang="zh-CN" dirty="0" err="1"/>
              <a:t>PointNet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FC9B24-FA5B-7681-36EB-062169AD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72" y="1408821"/>
            <a:ext cx="9700060" cy="37662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F02B8D-830B-CAAA-4873-78B0A9F4D983}"/>
              </a:ext>
            </a:extLst>
          </p:cNvPr>
          <p:cNvSpPr txBox="1"/>
          <p:nvPr/>
        </p:nvSpPr>
        <p:spPr>
          <a:xfrm>
            <a:off x="2838943" y="5667982"/>
            <a:ext cx="651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 err="1">
                <a:solidFill>
                  <a:srgbClr val="4D4D4D"/>
                </a:solidFill>
                <a:effectLst/>
              </a:rPr>
              <a:t>PointNet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+mn-ea"/>
              </a:rPr>
              <a:t>当时不论是分割还是分类的结果都超过了当时的体素系列网络，同时由于参数少等特点，训练快，属于轻量级网络。</a:t>
            </a:r>
            <a:endParaRPr lang="zh-CN" altLang="en-US" dirty="0">
              <a:latin typeface="+mn-ea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1DC5655-59A0-D06B-5966-4F985770F816}"/>
              </a:ext>
            </a:extLst>
          </p:cNvPr>
          <p:cNvSpPr/>
          <p:nvPr/>
        </p:nvSpPr>
        <p:spPr>
          <a:xfrm>
            <a:off x="2782111" y="2062264"/>
            <a:ext cx="1971472" cy="125162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04C0D3-558F-859C-D823-EC5B89AA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629" y="652794"/>
            <a:ext cx="2756114" cy="1019188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BAC67E-0321-610A-6F3C-2FBC22D458BE}"/>
              </a:ext>
            </a:extLst>
          </p:cNvPr>
          <p:cNvSpPr txBox="1"/>
          <p:nvPr/>
        </p:nvSpPr>
        <p:spPr>
          <a:xfrm>
            <a:off x="8250495" y="977722"/>
            <a:ext cx="1472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1×1</a:t>
            </a:r>
            <a:r>
              <a:rPr lang="zh-CN" altLang="en-US" dirty="0"/>
              <a:t>卷积层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9C73E5-8E91-D448-FDD3-4C3388C61EC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67847" y="1162388"/>
            <a:ext cx="1232170" cy="8998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27F25DE-8C4B-6165-C866-1DA447D812D7}"/>
              </a:ext>
            </a:extLst>
          </p:cNvPr>
          <p:cNvSpPr/>
          <p:nvPr/>
        </p:nvSpPr>
        <p:spPr>
          <a:xfrm>
            <a:off x="1608306" y="3652599"/>
            <a:ext cx="1734766" cy="1128408"/>
          </a:xfrm>
          <a:prstGeom prst="roundRect">
            <a:avLst>
              <a:gd name="adj" fmla="val 14368"/>
            </a:avLst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B5255B6-8738-C9AB-860A-BA4029FEE1A2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1356932" y="4850860"/>
            <a:ext cx="445928" cy="45344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A1DF1978-D98F-75E7-8A44-9B2F23403893}"/>
              </a:ext>
            </a:extLst>
          </p:cNvPr>
          <p:cNvSpPr txBox="1"/>
          <p:nvPr/>
        </p:nvSpPr>
        <p:spPr>
          <a:xfrm>
            <a:off x="774816" y="5304309"/>
            <a:ext cx="1164232" cy="40862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旋转校正</a:t>
            </a:r>
          </a:p>
        </p:txBody>
      </p:sp>
    </p:spTree>
    <p:extLst>
      <p:ext uri="{BB962C8B-B14F-4D97-AF65-F5344CB8AC3E}">
        <p14:creationId xmlns:p14="http://schemas.microsoft.com/office/powerpoint/2010/main" val="138675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en-US" altLang="zh-CN" dirty="0" err="1"/>
              <a:t>PointNet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15C9E0-EB26-691C-F0E2-D541CE47D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0"/>
          <a:stretch/>
        </p:blipFill>
        <p:spPr>
          <a:xfrm>
            <a:off x="1049963" y="2048520"/>
            <a:ext cx="4469863" cy="31071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6CDD88-BFE4-BDA6-3915-DF8182D63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b="5364"/>
          <a:stretch/>
        </p:blipFill>
        <p:spPr>
          <a:xfrm>
            <a:off x="6672175" y="2048520"/>
            <a:ext cx="4617935" cy="31071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B879D90-C05D-6D82-A891-89BB4812AADA}"/>
              </a:ext>
            </a:extLst>
          </p:cNvPr>
          <p:cNvSpPr txBox="1"/>
          <p:nvPr/>
        </p:nvSpPr>
        <p:spPr>
          <a:xfrm>
            <a:off x="781143" y="5710296"/>
            <a:ext cx="5007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/>
              <a:t>PointNet</a:t>
            </a:r>
            <a:r>
              <a:rPr lang="en-US" altLang="zh-CN" sz="1400" b="1" dirty="0"/>
              <a:t> segmentation results on complete CAD models </a:t>
            </a:r>
            <a:endParaRPr lang="zh-CN" altLang="en-US" sz="1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D8B5E2-7F6B-47C4-FFFE-9C31EA9F2070}"/>
              </a:ext>
            </a:extLst>
          </p:cNvPr>
          <p:cNvSpPr txBox="1"/>
          <p:nvPr/>
        </p:nvSpPr>
        <p:spPr>
          <a:xfrm>
            <a:off x="6403357" y="5710295"/>
            <a:ext cx="5104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 err="1"/>
              <a:t>PointNet</a:t>
            </a:r>
            <a:r>
              <a:rPr lang="en-US" altLang="zh-CN" sz="1400" b="1" dirty="0"/>
              <a:t> segmentation results on simulated Kinect scans</a:t>
            </a:r>
          </a:p>
        </p:txBody>
      </p:sp>
    </p:spTree>
    <p:extLst>
      <p:ext uri="{BB962C8B-B14F-4D97-AF65-F5344CB8AC3E}">
        <p14:creationId xmlns:p14="http://schemas.microsoft.com/office/powerpoint/2010/main" val="207153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5.1 </a:t>
            </a:r>
            <a:r>
              <a:rPr lang="en-US" altLang="zh-CN" dirty="0" err="1"/>
              <a:t>PointNet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1224A3-F732-4785-6A83-A48B24F21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7" t="10588"/>
          <a:stretch/>
        </p:blipFill>
        <p:spPr>
          <a:xfrm>
            <a:off x="669924" y="2448334"/>
            <a:ext cx="4135036" cy="29846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16843A6-FB45-DDC3-6C58-9B4F30CCE353}"/>
              </a:ext>
            </a:extLst>
          </p:cNvPr>
          <p:cNvSpPr txBox="1"/>
          <p:nvPr/>
        </p:nvSpPr>
        <p:spPr>
          <a:xfrm>
            <a:off x="985736" y="1425015"/>
            <a:ext cx="146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9CAE6"/>
                </a:solidFill>
              </a:rPr>
              <a:t>算法鲁棒性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D2E16F-4D3C-943E-8250-52C115A4E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02" y="1977956"/>
            <a:ext cx="5211034" cy="350380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C6C0A95-A850-6D10-C3D2-FB10D53DC78C}"/>
              </a:ext>
            </a:extLst>
          </p:cNvPr>
          <p:cNvSpPr txBox="1"/>
          <p:nvPr/>
        </p:nvSpPr>
        <p:spPr>
          <a:xfrm>
            <a:off x="6524057" y="5859396"/>
            <a:ext cx="5129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能够最大程度激活网络的点都是物体的主干点，将其上采样，很容易就能得到原始的结构。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DA7C04-9DC5-5D53-3898-5927CB5C07FA}"/>
              </a:ext>
            </a:extLst>
          </p:cNvPr>
          <p:cNvSpPr txBox="1"/>
          <p:nvPr/>
        </p:nvSpPr>
        <p:spPr>
          <a:xfrm>
            <a:off x="423492" y="5859396"/>
            <a:ext cx="5082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在点云数据缺失</a:t>
            </a:r>
            <a:r>
              <a:rPr lang="en-US" altLang="zh-CN" dirty="0"/>
              <a:t>60%</a:t>
            </a:r>
            <a:r>
              <a:rPr lang="zh-CN" altLang="en-US" dirty="0"/>
              <a:t>时，准确率都没有明显降低</a:t>
            </a:r>
          </a:p>
        </p:txBody>
      </p:sp>
    </p:spTree>
    <p:extLst>
      <p:ext uri="{BB962C8B-B14F-4D97-AF65-F5344CB8AC3E}">
        <p14:creationId xmlns:p14="http://schemas.microsoft.com/office/powerpoint/2010/main" val="203291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5.2 DGCNN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CBA64C-FC11-6C68-8DFB-C541AD2B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9" y="2058574"/>
            <a:ext cx="9212251" cy="41541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D94791-CFC5-C795-4767-3962113BB645}"/>
              </a:ext>
            </a:extLst>
          </p:cNvPr>
          <p:cNvSpPr txBox="1"/>
          <p:nvPr/>
        </p:nvSpPr>
        <p:spPr>
          <a:xfrm>
            <a:off x="985735" y="1425015"/>
            <a:ext cx="1801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99CAE6"/>
                </a:solidFill>
              </a:rPr>
              <a:t>动态图神经网络</a:t>
            </a:r>
          </a:p>
        </p:txBody>
      </p:sp>
    </p:spTree>
    <p:extLst>
      <p:ext uri="{BB962C8B-B14F-4D97-AF65-F5344CB8AC3E}">
        <p14:creationId xmlns:p14="http://schemas.microsoft.com/office/powerpoint/2010/main" val="80370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线性回归（</a:t>
            </a:r>
            <a:r>
              <a:rPr lang="en-US" altLang="zh-CN" dirty="0"/>
              <a:t>Linear Regression</a:t>
            </a:r>
            <a:r>
              <a:rPr lang="zh-CN" altLang="en-US" dirty="0"/>
              <a:t>）</a:t>
            </a:r>
          </a:p>
        </p:txBody>
      </p:sp>
      <p:pic>
        <p:nvPicPr>
          <p:cNvPr id="165" name="图片 164">
            <a:extLst>
              <a:ext uri="{FF2B5EF4-FFF2-40B4-BE49-F238E27FC236}">
                <a16:creationId xmlns:a16="http://schemas.microsoft.com/office/drawing/2014/main" id="{42114A28-55BC-42EA-8959-293ED8CA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04" y="3611421"/>
            <a:ext cx="3598947" cy="2752137"/>
          </a:xfrm>
          <a:prstGeom prst="rect">
            <a:avLst/>
          </a:prstGeom>
        </p:spPr>
      </p:pic>
      <p:sp>
        <p:nvSpPr>
          <p:cNvPr id="167" name="文本框 166">
            <a:extLst>
              <a:ext uri="{FF2B5EF4-FFF2-40B4-BE49-F238E27FC236}">
                <a16:creationId xmlns:a16="http://schemas.microsoft.com/office/drawing/2014/main" id="{AC6169B8-14D4-4B2E-B726-B320746DDF65}"/>
              </a:ext>
            </a:extLst>
          </p:cNvPr>
          <p:cNvSpPr txBox="1"/>
          <p:nvPr/>
        </p:nvSpPr>
        <p:spPr>
          <a:xfrm>
            <a:off x="528888" y="1774303"/>
            <a:ext cx="48037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假设：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自变量和因变量之间的关系是线性的；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噪声遵循一定的概率分布，如正态分布。</a:t>
            </a:r>
            <a:endParaRPr lang="zh-CN" altLang="en-US" dirty="0"/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94BDDF50-9BBC-4F95-B499-E5A7BF2A6C90}"/>
              </a:ext>
            </a:extLst>
          </p:cNvPr>
          <p:cNvSpPr txBox="1"/>
          <p:nvPr/>
        </p:nvSpPr>
        <p:spPr>
          <a:xfrm>
            <a:off x="6276254" y="2328301"/>
            <a:ext cx="4803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基于线性假设，可以将目标（房屋售价）表示为特征（面积、房龄等）的加权和，如下式：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D0325E6B-9D2D-49E6-8960-9A8A71CA1CED}"/>
              </a:ext>
            </a:extLst>
          </p:cNvPr>
          <p:cNvSpPr txBox="1"/>
          <p:nvPr/>
        </p:nvSpPr>
        <p:spPr>
          <a:xfrm>
            <a:off x="1896260" y="1362343"/>
            <a:ext cx="839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698FCE"/>
                </a:solidFill>
              </a:rPr>
              <a:t>Q1</a:t>
            </a:r>
            <a:r>
              <a:rPr lang="zh-CN" altLang="en-US" b="1" dirty="0">
                <a:solidFill>
                  <a:srgbClr val="698FCE"/>
                </a:solidFill>
              </a:rPr>
              <a:t>：已知某地段房屋面积、楼层、房龄等信息，如何根据以上信息估计房屋售价？</a:t>
            </a:r>
            <a:endParaRPr lang="en-US" altLang="zh-CN" b="1" dirty="0">
              <a:solidFill>
                <a:srgbClr val="698FC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72032BA7-E193-4680-AF0A-827543653111}"/>
                  </a:ext>
                </a:extLst>
              </p:cNvPr>
              <p:cNvSpPr txBox="1"/>
              <p:nvPr/>
            </p:nvSpPr>
            <p:spPr>
              <a:xfrm>
                <a:off x="6463678" y="3152001"/>
                <a:ext cx="46163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(1−1)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72032BA7-E193-4680-AF0A-82754365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678" y="3152001"/>
                <a:ext cx="4616328" cy="276999"/>
              </a:xfrm>
              <a:prstGeom prst="rect">
                <a:avLst/>
              </a:prstGeom>
              <a:blipFill>
                <a:blip r:embed="rId3"/>
                <a:stretch>
                  <a:fillRect l="-660" t="-21739" r="-118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60AC6E32-4504-4697-93E1-FFD1BBAB2ADF}"/>
                  </a:ext>
                </a:extLst>
              </p:cNvPr>
              <p:cNvSpPr txBox="1"/>
              <p:nvPr/>
            </p:nvSpPr>
            <p:spPr>
              <a:xfrm>
                <a:off x="7353037" y="3611421"/>
                <a:ext cx="37269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(1−2)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60AC6E32-4504-4697-93E1-FFD1BBAB2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037" y="3611421"/>
                <a:ext cx="3726969" cy="276999"/>
              </a:xfrm>
              <a:prstGeom prst="rect">
                <a:avLst/>
              </a:prstGeom>
              <a:blipFill>
                <a:blip r:embed="rId4"/>
                <a:stretch>
                  <a:fillRect l="-654" t="-21739" r="-130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499C92F6-25AC-4949-AB9F-FEB72B316FCA}"/>
                  </a:ext>
                </a:extLst>
              </p:cNvPr>
              <p:cNvSpPr txBox="1"/>
              <p:nvPr/>
            </p:nvSpPr>
            <p:spPr>
              <a:xfrm>
                <a:off x="6276254" y="4238684"/>
                <a:ext cx="4936182" cy="681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0" i="0" dirty="0">
                    <a:effectLst/>
                    <a:latin typeface="Roboto" panose="02000000000000000000" pitchFamily="2" charset="0"/>
                  </a:rPr>
                  <a:t>当样本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b="0" i="0" dirty="0">
                    <a:effectLst/>
                    <a:latin typeface="Roboto" panose="02000000000000000000" pitchFamily="2" charset="0"/>
                  </a:rPr>
                  <a:t>的预测值为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b="0" i="0" dirty="0">
                    <a:effectLst/>
                    <a:latin typeface="Roboto" panose="02000000000000000000" pitchFamily="2" charset="0"/>
                  </a:rPr>
                  <a:t>，其相应的真实标签为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b="0" i="0" dirty="0">
                    <a:effectLst/>
                    <a:latin typeface="Roboto" panose="02000000000000000000" pitchFamily="2" charset="0"/>
                  </a:rPr>
                  <a:t>时， 平方误差可以定义为以下公式：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499C92F6-25AC-4949-AB9F-FEB72B316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254" y="4238684"/>
                <a:ext cx="4936182" cy="681469"/>
              </a:xfrm>
              <a:prstGeom prst="rect">
                <a:avLst/>
              </a:prstGeom>
              <a:blipFill>
                <a:blip r:embed="rId5"/>
                <a:stretch>
                  <a:fillRect l="-1112" t="-2679" b="-11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1EAFB5B4-C72B-4A58-A2CA-4D7BEDAE0219}"/>
                  </a:ext>
                </a:extLst>
              </p:cNvPr>
              <p:cNvSpPr txBox="1"/>
              <p:nvPr/>
            </p:nvSpPr>
            <p:spPr>
              <a:xfrm>
                <a:off x="6954262" y="5002285"/>
                <a:ext cx="4125744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(1−3)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1EAFB5B4-C72B-4A58-A2CA-4D7BEDAE0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262" y="5002285"/>
                <a:ext cx="4125744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7B15B735-30C0-4A71-A6F1-E6B907DEA5A0}"/>
                  </a:ext>
                </a:extLst>
              </p:cNvPr>
              <p:cNvSpPr txBox="1"/>
              <p:nvPr/>
            </p:nvSpPr>
            <p:spPr>
              <a:xfrm>
                <a:off x="6539537" y="5729837"/>
                <a:ext cx="4540469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(1−4)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7B15B735-30C0-4A71-A6F1-E6B907DE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537" y="5729837"/>
                <a:ext cx="4540469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94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5.3 PCT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B8CCAC-EAE2-3670-2BE6-835F8923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0" y="1927950"/>
            <a:ext cx="10342948" cy="32615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05CE23-3275-D3BC-CD34-1D6C114209A5}"/>
              </a:ext>
            </a:extLst>
          </p:cNvPr>
          <p:cNvSpPr txBox="1"/>
          <p:nvPr/>
        </p:nvSpPr>
        <p:spPr>
          <a:xfrm>
            <a:off x="3076387" y="5972783"/>
            <a:ext cx="603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Transformer</a:t>
            </a:r>
            <a:r>
              <a:rPr lang="zh-CN" altLang="en-US" dirty="0"/>
              <a:t>迁移到点云学习，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也取得了比较好的效果。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664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5D2A0-FAF5-4A01-98A4-8EF68066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26F425-D28F-40B0-ADF5-87AEB13475B2}"/>
              </a:ext>
            </a:extLst>
          </p:cNvPr>
          <p:cNvSpPr txBox="1"/>
          <p:nvPr/>
        </p:nvSpPr>
        <p:spPr>
          <a:xfrm>
            <a:off x="669924" y="1473465"/>
            <a:ext cx="10386852" cy="529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/>
              <a:t>[1] </a:t>
            </a:r>
            <a:r>
              <a:rPr lang="zh-CN" altLang="en-US" sz="1600" i="0" dirty="0">
                <a:effectLst/>
                <a:latin typeface="+mn-ea"/>
              </a:rPr>
              <a:t>周志华，机器学习，清华大学出版社，</a:t>
            </a:r>
            <a:r>
              <a:rPr lang="en-US" altLang="zh-CN" sz="1600" i="0" dirty="0">
                <a:effectLst/>
              </a:rPr>
              <a:t>2016.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[2] </a:t>
            </a:r>
            <a:r>
              <a:rPr lang="en-US" altLang="zh-CN" sz="1600" i="0" dirty="0">
                <a:effectLst/>
              </a:rPr>
              <a:t>Goodfellow I, </a:t>
            </a:r>
            <a:r>
              <a:rPr lang="en-US" altLang="zh-CN" sz="1600" i="0" dirty="0" err="1">
                <a:effectLst/>
              </a:rPr>
              <a:t>Bengio</a:t>
            </a:r>
            <a:r>
              <a:rPr lang="en-US" altLang="zh-CN" sz="1600" i="0" dirty="0">
                <a:effectLst/>
              </a:rPr>
              <a:t> Y, Courville A. Deep learning[M]. MIT press, 2016.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[3] </a:t>
            </a:r>
            <a:r>
              <a:rPr lang="en-US" altLang="zh-CN" sz="1600" i="0" dirty="0">
                <a:effectLst/>
              </a:rPr>
              <a:t>Zhang A, Lipton Z C, Li M, et al. Dive into deep learning[J]. </a:t>
            </a:r>
            <a:r>
              <a:rPr lang="en-US" altLang="zh-CN" sz="1600" i="0" dirty="0" err="1">
                <a:effectLst/>
              </a:rPr>
              <a:t>arXiv</a:t>
            </a:r>
            <a:r>
              <a:rPr lang="en-US" altLang="zh-CN" sz="1600" i="0" dirty="0">
                <a:effectLst/>
              </a:rPr>
              <a:t> preprint arXiv:2106.11342, 2021.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r>
              <a:rPr lang="en-US" altLang="zh-CN" sz="1600" dirty="0"/>
              <a:t>[4] </a:t>
            </a:r>
            <a:r>
              <a:rPr lang="en-US" altLang="zh-CN" sz="1600" i="0" dirty="0" err="1">
                <a:effectLst/>
              </a:rPr>
              <a:t>Krizhevsky</a:t>
            </a:r>
            <a:r>
              <a:rPr lang="en-US" altLang="zh-CN" sz="1600" i="0" dirty="0">
                <a:effectLst/>
              </a:rPr>
              <a:t> A, </a:t>
            </a:r>
            <a:r>
              <a:rPr lang="en-US" altLang="zh-CN" sz="1600" i="0" dirty="0" err="1">
                <a:effectLst/>
              </a:rPr>
              <a:t>Sutskever</a:t>
            </a:r>
            <a:r>
              <a:rPr lang="en-US" altLang="zh-CN" sz="1600" i="0" dirty="0">
                <a:effectLst/>
              </a:rPr>
              <a:t> I, Hinton G E. </a:t>
            </a:r>
            <a:r>
              <a:rPr lang="en-US" altLang="zh-CN" sz="1600" i="0" dirty="0" err="1">
                <a:effectLst/>
              </a:rPr>
              <a:t>Imagenet</a:t>
            </a:r>
            <a:r>
              <a:rPr lang="en-US" altLang="zh-CN" sz="1600" i="0" dirty="0">
                <a:effectLst/>
              </a:rPr>
              <a:t> classification with deep convolutional neural networks[J]. Advances in neural information processing systems, 2012, 25.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r>
              <a:rPr lang="en-US" altLang="zh-CN" sz="1600" dirty="0"/>
              <a:t>[5]</a:t>
            </a:r>
            <a:r>
              <a:rPr lang="en-US" altLang="zh-CN" sz="1600" i="0" dirty="0">
                <a:effectLst/>
              </a:rPr>
              <a:t> Guo Y, Wang H, Hu Q, et al. Deep learning for 3d point clouds: A survey[J]. IEEE transactions on pattern analysis and machine intelligence, 2020, 43(12): 4338-4364.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r>
              <a:rPr lang="en-US" altLang="zh-CN" sz="1600" dirty="0"/>
              <a:t>[6] </a:t>
            </a:r>
            <a:r>
              <a:rPr lang="en-US" altLang="zh-CN" sz="1600" i="0" dirty="0">
                <a:effectLst/>
              </a:rPr>
              <a:t>Qi C R, </a:t>
            </a:r>
            <a:r>
              <a:rPr lang="en-US" altLang="zh-CN" sz="1600" i="0" dirty="0" err="1">
                <a:effectLst/>
              </a:rPr>
              <a:t>Su</a:t>
            </a:r>
            <a:r>
              <a:rPr lang="en-US" altLang="zh-CN" sz="1600" i="0" dirty="0">
                <a:effectLst/>
              </a:rPr>
              <a:t> H, Mo K, et al. </a:t>
            </a:r>
            <a:r>
              <a:rPr lang="en-US" altLang="zh-CN" sz="1600" i="0" dirty="0" err="1">
                <a:effectLst/>
              </a:rPr>
              <a:t>Pointnet</a:t>
            </a:r>
            <a:r>
              <a:rPr lang="en-US" altLang="zh-CN" sz="1600" i="0" dirty="0">
                <a:effectLst/>
              </a:rPr>
              <a:t>: Deep learning on point sets for 3d classification and segmentation[C]//Proceedings of the IEEE conference on computer vision and pattern recognition. 2017: 652-660.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[7] </a:t>
            </a:r>
            <a:r>
              <a:rPr lang="en-US" altLang="zh-CN" sz="1600" i="0" dirty="0">
                <a:effectLst/>
              </a:rPr>
              <a:t>Qi C R, Yi L, </a:t>
            </a:r>
            <a:r>
              <a:rPr lang="en-US" altLang="zh-CN" sz="1600" i="0" dirty="0" err="1">
                <a:effectLst/>
              </a:rPr>
              <a:t>Su</a:t>
            </a:r>
            <a:r>
              <a:rPr lang="en-US" altLang="zh-CN" sz="1600" i="0" dirty="0">
                <a:effectLst/>
              </a:rPr>
              <a:t> H, et al. </a:t>
            </a:r>
            <a:r>
              <a:rPr lang="en-US" altLang="zh-CN" sz="1600" i="0" dirty="0" err="1">
                <a:effectLst/>
              </a:rPr>
              <a:t>Pointnet</a:t>
            </a:r>
            <a:r>
              <a:rPr lang="en-US" altLang="zh-CN" sz="1600" i="0" dirty="0">
                <a:effectLst/>
              </a:rPr>
              <a:t>++: Deep hierarchical feature learning on point sets in a metric space[J]. Advances in neural information processing systems, 2017, 30.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[8]</a:t>
            </a:r>
            <a:r>
              <a:rPr lang="en-US" altLang="zh-CN" sz="1600" i="0" dirty="0">
                <a:effectLst/>
              </a:rPr>
              <a:t> Wang Y, Sun Y, Liu Z, et al. Dynamic graph </a:t>
            </a:r>
            <a:r>
              <a:rPr lang="en-US" altLang="zh-CN" sz="1600" i="0" dirty="0" err="1">
                <a:effectLst/>
              </a:rPr>
              <a:t>cnn</a:t>
            </a:r>
            <a:r>
              <a:rPr lang="en-US" altLang="zh-CN" sz="1600" i="0" dirty="0">
                <a:effectLst/>
              </a:rPr>
              <a:t> for learning on point clouds[J]. </a:t>
            </a:r>
            <a:r>
              <a:rPr lang="en-US" altLang="zh-CN" sz="1600" i="0" dirty="0" err="1">
                <a:effectLst/>
              </a:rPr>
              <a:t>Acm</a:t>
            </a:r>
            <a:r>
              <a:rPr lang="en-US" altLang="zh-CN" sz="1600" i="0" dirty="0">
                <a:effectLst/>
              </a:rPr>
              <a:t> Transactions On Graphics (tog), 2019, 38(5): 1-12.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[9]Guo Y, Wang H, Hu Q, et al. Deep learning for 3d point clouds: A survey[J]. IEEE transactions on pattern analysis and machine intelligence, 2020, 43(12): 4338-4364.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[10] Guo M H, Cai J X, Liu Z N, et al. Pct: Point cloud transformer[J]. Computational Visual Media, 2021, 7(2): 187-199.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778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07126" y="2587715"/>
            <a:ext cx="4784593" cy="1177088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Thank you!</a:t>
            </a:r>
            <a:endParaRPr lang="zh-CN" altLang="en-US" sz="4800" b="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946A5F7-F537-4434-9DF0-6849E234EDA4}"/>
              </a:ext>
            </a:extLst>
          </p:cNvPr>
          <p:cNvCxnSpPr>
            <a:cxnSpLocks/>
          </p:cNvCxnSpPr>
          <p:nvPr/>
        </p:nvCxnSpPr>
        <p:spPr>
          <a:xfrm>
            <a:off x="6207126" y="2127252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408655-7B16-4C36-8089-D73A62DE8A3B}"/>
              </a:ext>
            </a:extLst>
          </p:cNvPr>
          <p:cNvCxnSpPr>
            <a:cxnSpLocks/>
          </p:cNvCxnSpPr>
          <p:nvPr/>
        </p:nvCxnSpPr>
        <p:spPr>
          <a:xfrm>
            <a:off x="6207126" y="4112630"/>
            <a:ext cx="53133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线性回归（</a:t>
            </a:r>
            <a:r>
              <a:rPr lang="en-US" altLang="zh-CN" dirty="0"/>
              <a:t>Linear Regression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AC6169B8-14D4-4B2E-B726-B320746DDF65}"/>
                  </a:ext>
                </a:extLst>
              </p:cNvPr>
              <p:cNvSpPr txBox="1"/>
              <p:nvPr/>
            </p:nvSpPr>
            <p:spPr>
              <a:xfrm>
                <a:off x="222292" y="1803577"/>
                <a:ext cx="457042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A1</a:t>
                </a:r>
                <a:r>
                  <a:rPr lang="zh-CN" altLang="en-US" b="1" dirty="0"/>
                  <a:t>：解析解</a:t>
                </a:r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dirty="0"/>
                  <a:t>线性回归是一个简单的优化问题，只需将损失关于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/>
                  <a:t>的导数设为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，即可求得解析解：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67" name="文本框 166">
                <a:extLst>
                  <a:ext uri="{FF2B5EF4-FFF2-40B4-BE49-F238E27FC236}">
                    <a16:creationId xmlns:a16="http://schemas.microsoft.com/office/drawing/2014/main" id="{AC6169B8-14D4-4B2E-B726-B320746DD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92" y="1803577"/>
                <a:ext cx="4570423" cy="1200329"/>
              </a:xfrm>
              <a:prstGeom prst="rect">
                <a:avLst/>
              </a:prstGeom>
              <a:blipFill>
                <a:blip r:embed="rId2"/>
                <a:stretch>
                  <a:fillRect l="-1067" t="-3046" r="-533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D0325E6B-9D2D-49E6-8960-9A8A71CA1CED}"/>
                  </a:ext>
                </a:extLst>
              </p:cNvPr>
              <p:cNvSpPr txBox="1"/>
              <p:nvPr/>
            </p:nvSpPr>
            <p:spPr>
              <a:xfrm>
                <a:off x="4314946" y="1306117"/>
                <a:ext cx="35605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698FCE"/>
                    </a:solidFill>
                  </a:rPr>
                  <a:t>Q2</a:t>
                </a:r>
                <a:r>
                  <a:rPr lang="zh-CN" altLang="en-US" b="1" dirty="0">
                    <a:solidFill>
                      <a:srgbClr val="698FCE"/>
                    </a:solidFill>
                  </a:rPr>
                  <a:t>：如何求解模型参数</a:t>
                </a:r>
                <a:r>
                  <a:rPr lang="en-US" altLang="zh-CN" b="0" dirty="0">
                    <a:solidFill>
                      <a:srgbClr val="698FCE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rgbClr val="698FC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698FCE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b="0" i="1" smtClean="0">
                            <a:solidFill>
                              <a:srgbClr val="698FCE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698FC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698FC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698FCE"/>
                    </a:solidFill>
                  </a:rPr>
                  <a:t>？</a:t>
                </a:r>
                <a:endParaRPr lang="en-US" altLang="zh-CN" b="1" dirty="0">
                  <a:solidFill>
                    <a:srgbClr val="698FCE"/>
                  </a:solidFill>
                </a:endParaRPr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D0325E6B-9D2D-49E6-8960-9A8A71CA1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946" y="1306117"/>
                <a:ext cx="3560518" cy="369332"/>
              </a:xfrm>
              <a:prstGeom prst="rect">
                <a:avLst/>
              </a:prstGeom>
              <a:blipFill>
                <a:blip r:embed="rId3"/>
                <a:stretch>
                  <a:fillRect l="-154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F63219-B81E-4508-B63B-96441D0C6917}"/>
                  </a:ext>
                </a:extLst>
              </p:cNvPr>
              <p:cNvSpPr txBox="1"/>
              <p:nvPr/>
            </p:nvSpPr>
            <p:spPr>
              <a:xfrm>
                <a:off x="584110" y="3095045"/>
                <a:ext cx="4010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(1−5)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7F63219-B81E-4508-B63B-96441D0C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0" y="3095045"/>
                <a:ext cx="4010748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8E444D7-2A9D-488A-A6DB-11698CD49351}"/>
              </a:ext>
            </a:extLst>
          </p:cNvPr>
          <p:cNvSpPr txBox="1"/>
          <p:nvPr/>
        </p:nvSpPr>
        <p:spPr>
          <a:xfrm>
            <a:off x="222292" y="3616648"/>
            <a:ext cx="457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A2</a:t>
            </a:r>
            <a:r>
              <a:rPr lang="zh-CN" altLang="en-US" b="1" dirty="0"/>
              <a:t>：梯度下降法</a:t>
            </a:r>
            <a:endParaRPr lang="en-US" altLang="zh-CN" b="1" dirty="0"/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初始化模型参数的值，如随机初始化；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从数据集中随机抽取小批量样本且在负梯度的方向上更新参数，并不断迭代。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98707F-3208-4D65-AED3-8AF3110A308B}"/>
                  </a:ext>
                </a:extLst>
              </p:cNvPr>
              <p:cNvSpPr txBox="1"/>
              <p:nvPr/>
            </p:nvSpPr>
            <p:spPr>
              <a:xfrm>
                <a:off x="638393" y="5093976"/>
                <a:ext cx="377879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(1−6)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98707F-3208-4D65-AED3-8AF3110A3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93" y="5093976"/>
                <a:ext cx="3778791" cy="67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9CB4FF-E6CF-40E3-A336-516FCCA1BB80}"/>
                  </a:ext>
                </a:extLst>
              </p:cNvPr>
              <p:cNvSpPr txBox="1"/>
              <p:nvPr/>
            </p:nvSpPr>
            <p:spPr>
              <a:xfrm>
                <a:off x="638392" y="5899069"/>
                <a:ext cx="376353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𝜝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⊆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(1−7)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9CB4FF-E6CF-40E3-A336-516FCCA1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92" y="5899069"/>
                <a:ext cx="3763531" cy="672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3DF1ED82-C94D-C1AE-CE8D-89233E08C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220" y="2008481"/>
            <a:ext cx="5144670" cy="437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08BD9BA-7FA6-919D-4C01-355E6454296E}"/>
              </a:ext>
            </a:extLst>
          </p:cNvPr>
          <p:cNvSpPr txBox="1"/>
          <p:nvPr/>
        </p:nvSpPr>
        <p:spPr>
          <a:xfrm>
            <a:off x="3698916" y="6578373"/>
            <a:ext cx="4792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https://www.cnblogs.com/leslies2/p/15184548.html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788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感知机（</a:t>
            </a:r>
            <a:r>
              <a:rPr lang="en-US" altLang="zh-CN" dirty="0"/>
              <a:t>Perceptron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98707F-3208-4D65-AED3-8AF3110A308B}"/>
                  </a:ext>
                </a:extLst>
              </p:cNvPr>
              <p:cNvSpPr txBox="1"/>
              <p:nvPr/>
            </p:nvSpPr>
            <p:spPr>
              <a:xfrm>
                <a:off x="975826" y="4927971"/>
                <a:ext cx="31065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     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(1−8)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C98707F-3208-4D65-AED3-8AF3110A3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26" y="4927971"/>
                <a:ext cx="3106556" cy="276999"/>
              </a:xfrm>
              <a:prstGeom prst="rect">
                <a:avLst/>
              </a:prstGeom>
              <a:blipFill>
                <a:blip r:embed="rId2"/>
                <a:stretch>
                  <a:fillRect l="-392" t="-2174" r="-117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9CB4FF-E6CF-40E3-A336-516FCCA1BB80}"/>
                  </a:ext>
                </a:extLst>
              </p:cNvPr>
              <p:cNvSpPr txBox="1"/>
              <p:nvPr/>
            </p:nvSpPr>
            <p:spPr>
              <a:xfrm>
                <a:off x="854896" y="5685621"/>
                <a:ext cx="322748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&amp;1,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(1−9)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9CB4FF-E6CF-40E3-A336-516FCCA1B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6" y="5685621"/>
                <a:ext cx="3227486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E2B545C7-0589-48AD-A82A-7839C28C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042" y="1324002"/>
            <a:ext cx="6023828" cy="451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EC2649C-8CBC-4A58-9970-7EEB53C96A47}"/>
              </a:ext>
            </a:extLst>
          </p:cNvPr>
          <p:cNvSpPr txBox="1"/>
          <p:nvPr/>
        </p:nvSpPr>
        <p:spPr>
          <a:xfrm>
            <a:off x="638392" y="4313868"/>
            <a:ext cx="2129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感知机的输出如下：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CCAB83-0F78-4500-9D38-F6055CEA53A7}"/>
              </a:ext>
            </a:extLst>
          </p:cNvPr>
          <p:cNvSpPr txBox="1"/>
          <p:nvPr/>
        </p:nvSpPr>
        <p:spPr>
          <a:xfrm>
            <a:off x="3608377" y="6392775"/>
            <a:ext cx="39453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effectLst/>
              </a:rPr>
              <a:t>1. https://blog.csdn.net/xholes/article/details/78461164</a:t>
            </a:r>
          </a:p>
          <a:p>
            <a:r>
              <a:rPr lang="en-US" altLang="zh-CN" sz="1200" b="0" i="0" dirty="0">
                <a:effectLst/>
              </a:rPr>
              <a:t>2. https://www.cnblogs.com/huangyc/p/9706575.html</a:t>
            </a:r>
            <a:endParaRPr lang="zh-CN" altLang="en-US" sz="12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8A6BF75-3B27-411C-B3CB-3856108B1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4"/>
          <a:stretch/>
        </p:blipFill>
        <p:spPr bwMode="auto">
          <a:xfrm>
            <a:off x="418441" y="1601955"/>
            <a:ext cx="4449519" cy="238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79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感知机的缺陷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8E1381-F287-4A64-9492-797013E668EF}"/>
              </a:ext>
            </a:extLst>
          </p:cNvPr>
          <p:cNvSpPr txBox="1"/>
          <p:nvPr/>
        </p:nvSpPr>
        <p:spPr>
          <a:xfrm>
            <a:off x="1223404" y="1416146"/>
            <a:ext cx="2408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i="0" dirty="0">
                <a:solidFill>
                  <a:srgbClr val="698FCE"/>
                </a:solidFill>
                <a:effectLst/>
                <a:latin typeface="Roboto" panose="02000000000000000000" pitchFamily="2" charset="0"/>
              </a:rPr>
              <a:t>无法学习异或函数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5E30B5-DD9E-AA72-0C6B-4BAB241B151D}"/>
              </a:ext>
            </a:extLst>
          </p:cNvPr>
          <p:cNvSpPr txBox="1"/>
          <p:nvPr/>
        </p:nvSpPr>
        <p:spPr>
          <a:xfrm>
            <a:off x="6266756" y="5351792"/>
            <a:ext cx="5728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核感知机（</a:t>
            </a:r>
            <a:r>
              <a:rPr lang="en-US" altLang="zh-CN" sz="1400" b="1" i="0" dirty="0">
                <a:solidFill>
                  <a:srgbClr val="222222"/>
                </a:solidFill>
                <a:effectLst/>
                <a:ea typeface="Microsoft YaHei" panose="020B0503020204020204" pitchFamily="34" charset="-122"/>
              </a:rPr>
              <a:t>kernel perceptron</a:t>
            </a:r>
            <a:r>
              <a:rPr lang="zh-CN" altLang="en-US" sz="1400" b="1" i="0" dirty="0">
                <a:solidFill>
                  <a:srgbClr val="222222"/>
                </a:solidFill>
                <a:effectLst/>
                <a:ea typeface="Microsoft YaHei" panose="020B0503020204020204" pitchFamily="34" charset="-122"/>
              </a:rPr>
              <a:t>）</a:t>
            </a:r>
            <a:r>
              <a:rPr lang="zh-CN" altLang="en-US" sz="1400" dirty="0"/>
              <a:t>可以将非线性可分的问题转换为高维度线性可分的问题，但是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在训练数据集的数据量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极大的情况下，每次计算的时间复杂度为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O(m^2)</a:t>
            </a:r>
            <a:r>
              <a:rPr lang="zh-CN" altLang="en-US" sz="1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显然这是难以接受的。</a:t>
            </a:r>
            <a:endParaRPr lang="en-US" altLang="zh-CN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25140-B715-BB7E-D27E-614BAACC5BE5}"/>
              </a:ext>
            </a:extLst>
          </p:cNvPr>
          <p:cNvSpPr txBox="1"/>
          <p:nvPr/>
        </p:nvSpPr>
        <p:spPr>
          <a:xfrm>
            <a:off x="7022468" y="1416146"/>
            <a:ext cx="4043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698FCE"/>
                </a:solidFill>
                <a:latin typeface="Roboto" panose="02000000000000000000" pitchFamily="2" charset="0"/>
              </a:rPr>
              <a:t>难以解决现实中的非线性可分问题</a:t>
            </a:r>
            <a:endParaRPr lang="zh-CN" altLang="en-US" b="1" i="0" dirty="0">
              <a:solidFill>
                <a:srgbClr val="698FCE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EE72A67-8E7C-3233-D65B-69A71158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4" t="10033" r="11333" b="5591"/>
          <a:stretch/>
        </p:blipFill>
        <p:spPr bwMode="auto">
          <a:xfrm>
            <a:off x="6179918" y="2466733"/>
            <a:ext cx="5902611" cy="272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A0A865-C355-36FA-CA6A-CA55FD51DA92}"/>
              </a:ext>
            </a:extLst>
          </p:cNvPr>
          <p:cNvSpPr txBox="1"/>
          <p:nvPr/>
        </p:nvSpPr>
        <p:spPr>
          <a:xfrm>
            <a:off x="2056849" y="6394626"/>
            <a:ext cx="8076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File:Kernel trick </a:t>
            </a:r>
            <a:r>
              <a:rPr lang="en-US" altLang="zh-CN" sz="1200" dirty="0" err="1"/>
              <a:t>idea.svg</a:t>
            </a:r>
            <a:r>
              <a:rPr lang="en-US" altLang="zh-CN" sz="1200" dirty="0"/>
              <a:t>. (2020, September 16). Wikimedia Commons, the free media repository. Retrieved 04:52, March 18, 2022 from https://commons.wikimedia.org/w/index.php?title=File:Kernel_trick_idea.svg&amp;oldid=461826833.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B9E13E-4A81-EBD9-EA99-04E9A2793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86" y="2112443"/>
            <a:ext cx="2153415" cy="19632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BC4506-3CA6-4131-1C7D-BDE37EB6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557" y="2289086"/>
            <a:ext cx="1957577" cy="17865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39DE7D-B66E-CA30-B4B0-882AA2FAA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85" y="4231515"/>
            <a:ext cx="2016216" cy="17604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C15E61C-D578-36AE-97BF-E067017559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86" b="2405"/>
          <a:stretch/>
        </p:blipFill>
        <p:spPr>
          <a:xfrm>
            <a:off x="3021540" y="4231515"/>
            <a:ext cx="1925594" cy="1760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CBA9A1B-BAF4-6A7B-5E6D-8885CFCC96C5}"/>
                  </a:ext>
                </a:extLst>
              </p:cNvPr>
              <p:cNvSpPr txBox="1"/>
              <p:nvPr/>
            </p:nvSpPr>
            <p:spPr>
              <a:xfrm>
                <a:off x="856562" y="2172924"/>
                <a:ext cx="900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698FCE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CBA9A1B-BAF4-6A7B-5E6D-8885CFCC9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62" y="2172924"/>
                <a:ext cx="90021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07DE593-CC3D-204F-DFF3-F956AE6DE4C2}"/>
                  </a:ext>
                </a:extLst>
              </p:cNvPr>
              <p:cNvSpPr txBox="1"/>
              <p:nvPr/>
            </p:nvSpPr>
            <p:spPr>
              <a:xfrm>
                <a:off x="3246230" y="2179094"/>
                <a:ext cx="1325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¬(</m:t>
                          </m:r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698FCE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698FC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07DE593-CC3D-204F-DFF3-F956AE6DE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230" y="2179094"/>
                <a:ext cx="132577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73AE7B-9137-54D7-C451-84C095DDDF2B}"/>
                  </a:ext>
                </a:extLst>
              </p:cNvPr>
              <p:cNvSpPr txBox="1"/>
              <p:nvPr/>
            </p:nvSpPr>
            <p:spPr>
              <a:xfrm>
                <a:off x="853062" y="4154138"/>
                <a:ext cx="900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698FC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0C73AE7B-9137-54D7-C451-84C095DDD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2" y="4154138"/>
                <a:ext cx="9002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2595DB-B7C4-4041-8A6C-2210118E6C41}"/>
                  </a:ext>
                </a:extLst>
              </p:cNvPr>
              <p:cNvSpPr txBox="1"/>
              <p:nvPr/>
            </p:nvSpPr>
            <p:spPr>
              <a:xfrm>
                <a:off x="3459009" y="4179496"/>
                <a:ext cx="9002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698FC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698FC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2595DB-B7C4-4041-8A6C-2210118E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009" y="4179496"/>
                <a:ext cx="900211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40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多层感知机（</a:t>
            </a:r>
            <a:r>
              <a:rPr lang="en-US" altLang="zh-CN" dirty="0"/>
              <a:t>Multilayer </a:t>
            </a:r>
            <a:r>
              <a:rPr lang="en-US" altLang="zh-CN" dirty="0" err="1"/>
              <a:t>Perceptrons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B62256-40C7-44F1-A435-58010D8BF1B8}"/>
              </a:ext>
            </a:extLst>
          </p:cNvPr>
          <p:cNvSpPr txBox="1"/>
          <p:nvPr/>
        </p:nvSpPr>
        <p:spPr>
          <a:xfrm>
            <a:off x="7245572" y="1532516"/>
            <a:ext cx="3917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698FCE"/>
                </a:solidFill>
              </a:rPr>
              <a:t>Q2:</a:t>
            </a:r>
            <a:r>
              <a:rPr lang="zh-CN" altLang="en-US" b="1" dirty="0">
                <a:solidFill>
                  <a:srgbClr val="698FCE"/>
                </a:solidFill>
              </a:rPr>
              <a:t>如何解决复杂的非线性可分问题？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886F01-60C4-2610-20E2-99074E046259}"/>
              </a:ext>
            </a:extLst>
          </p:cNvPr>
          <p:cNvSpPr txBox="1"/>
          <p:nvPr/>
        </p:nvSpPr>
        <p:spPr>
          <a:xfrm>
            <a:off x="8166781" y="4956152"/>
            <a:ext cx="312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引入非线性部分→</a:t>
            </a:r>
            <a:r>
              <a:rPr lang="zh-CN" altLang="en-US" b="1" dirty="0">
                <a:solidFill>
                  <a:srgbClr val="698FCE"/>
                </a:solidFill>
              </a:rPr>
              <a:t>激活函数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D40D41-457A-DDE5-3A94-D58C77601A00}"/>
                  </a:ext>
                </a:extLst>
              </p:cNvPr>
              <p:cNvSpPr txBox="1"/>
              <p:nvPr/>
            </p:nvSpPr>
            <p:spPr>
              <a:xfrm>
                <a:off x="8166781" y="3182580"/>
                <a:ext cx="32644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5D40D41-457A-DDE5-3A94-D58C7760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781" y="3182580"/>
                <a:ext cx="3264483" cy="317844"/>
              </a:xfrm>
              <a:prstGeom prst="rect">
                <a:avLst/>
              </a:prstGeom>
              <a:blipFill>
                <a:blip r:embed="rId2"/>
                <a:stretch>
                  <a:fillRect l="-374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B257397-8266-ECA9-6739-2164CDF34D46}"/>
              </a:ext>
            </a:extLst>
          </p:cNvPr>
          <p:cNvSpPr txBox="1"/>
          <p:nvPr/>
        </p:nvSpPr>
        <p:spPr>
          <a:xfrm>
            <a:off x="7570981" y="4411824"/>
            <a:ext cx="416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多层线性模型的组合仍然是线性模型！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F0604FB-E92F-C791-9349-BA72FCD688B5}"/>
                  </a:ext>
                </a:extLst>
              </p:cNvPr>
              <p:cNvSpPr txBox="1"/>
              <p:nvPr/>
            </p:nvSpPr>
            <p:spPr>
              <a:xfrm>
                <a:off x="8085427" y="5858980"/>
                <a:ext cx="2918542" cy="672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l-GR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F0604FB-E92F-C791-9349-BA72FCD68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27" y="5858980"/>
                <a:ext cx="2918542" cy="67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2C4F089-404E-E1CC-6A18-1E91DEC01F9E}"/>
                  </a:ext>
                </a:extLst>
              </p:cNvPr>
              <p:cNvSpPr txBox="1"/>
              <p:nvPr/>
            </p:nvSpPr>
            <p:spPr>
              <a:xfrm>
                <a:off x="8006471" y="2162472"/>
                <a:ext cx="2577662" cy="672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2C4F089-404E-E1CC-6A18-1E91DEC01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471" y="2162472"/>
                <a:ext cx="2577662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DAA65B-E434-5202-CEB6-FAA179AB6B30}"/>
                  </a:ext>
                </a:extLst>
              </p:cNvPr>
              <p:cNvSpPr txBox="1"/>
              <p:nvPr/>
            </p:nvSpPr>
            <p:spPr>
              <a:xfrm>
                <a:off x="8273844" y="3912468"/>
                <a:ext cx="13266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3DAA65B-E434-5202-CEB6-FAA179AB6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844" y="3912468"/>
                <a:ext cx="13266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A690B5-0013-C0F1-024B-F80EE7357A82}"/>
                  </a:ext>
                </a:extLst>
              </p:cNvPr>
              <p:cNvSpPr txBox="1"/>
              <p:nvPr/>
            </p:nvSpPr>
            <p:spPr>
              <a:xfrm>
                <a:off x="8318130" y="3556340"/>
                <a:ext cx="3386958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1A690B5-0013-C0F1-024B-F80EE7357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130" y="3556340"/>
                <a:ext cx="3386958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3C671503-865A-DE30-E913-8EEE3374240B}"/>
              </a:ext>
            </a:extLst>
          </p:cNvPr>
          <p:cNvSpPr txBox="1"/>
          <p:nvPr/>
        </p:nvSpPr>
        <p:spPr>
          <a:xfrm>
            <a:off x="1230501" y="1528286"/>
            <a:ext cx="3917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698FCE"/>
                </a:solidFill>
              </a:rPr>
              <a:t>Q1:</a:t>
            </a:r>
            <a:r>
              <a:rPr lang="zh-CN" altLang="en-US" b="1" dirty="0">
                <a:solidFill>
                  <a:srgbClr val="698FCE"/>
                </a:solidFill>
              </a:rPr>
              <a:t>如何解决复杂的非线性可分问题？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F28F74D-8D7F-8CCD-59C3-46C640AD1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277" y="2594946"/>
            <a:ext cx="4009860" cy="363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多层感知机（</a:t>
            </a:r>
            <a:r>
              <a:rPr lang="en-US" altLang="zh-CN" dirty="0"/>
              <a:t>Multilayer </a:t>
            </a:r>
            <a:r>
              <a:rPr lang="en-US" altLang="zh-CN" dirty="0" err="1"/>
              <a:t>Perceptrons</a:t>
            </a:r>
            <a:r>
              <a:rPr lang="zh-CN" altLang="en-US" dirty="0"/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7B34EE-4B1E-D022-ABAF-3B167E96482A}"/>
              </a:ext>
            </a:extLst>
          </p:cNvPr>
          <p:cNvSpPr txBox="1"/>
          <p:nvPr/>
        </p:nvSpPr>
        <p:spPr>
          <a:xfrm>
            <a:off x="1653278" y="1190421"/>
            <a:ext cx="1139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698FCE"/>
                </a:solidFill>
              </a:rPr>
              <a:t>激活函数</a:t>
            </a:r>
            <a:endParaRPr lang="zh-CN" altLang="en-US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D640616-373C-754A-CC78-0370CB2BF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8" r="8474" b="4514"/>
          <a:stretch/>
        </p:blipFill>
        <p:spPr bwMode="auto">
          <a:xfrm>
            <a:off x="395134" y="1785731"/>
            <a:ext cx="3656134" cy="238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BF705B0-868F-DF2D-19CF-5814260B5F66}"/>
                  </a:ext>
                </a:extLst>
              </p:cNvPr>
              <p:cNvSpPr txBox="1"/>
              <p:nvPr/>
            </p:nvSpPr>
            <p:spPr>
              <a:xfrm>
                <a:off x="716639" y="4938249"/>
                <a:ext cx="31065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      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(1−8)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BF705B0-868F-DF2D-19CF-5814260B5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39" y="4938249"/>
                <a:ext cx="3106556" cy="276999"/>
              </a:xfrm>
              <a:prstGeom prst="rect">
                <a:avLst/>
              </a:prstGeom>
              <a:blipFill>
                <a:blip r:embed="rId3"/>
                <a:stretch>
                  <a:fillRect l="-393" t="-2174" r="-137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14CA46A-71B9-670F-D94F-0058555EA4C2}"/>
                  </a:ext>
                </a:extLst>
              </p:cNvPr>
              <p:cNvSpPr txBox="1"/>
              <p:nvPr/>
            </p:nvSpPr>
            <p:spPr>
              <a:xfrm>
                <a:off x="595709" y="5441226"/>
                <a:ext cx="3227486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&amp;1,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(1−9)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14CA46A-71B9-670F-D94F-0058555E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09" y="5441226"/>
                <a:ext cx="3227486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0D221361-FCF7-0F0E-6057-F9D602D368BA}"/>
              </a:ext>
            </a:extLst>
          </p:cNvPr>
          <p:cNvSpPr txBox="1"/>
          <p:nvPr/>
        </p:nvSpPr>
        <p:spPr>
          <a:xfrm>
            <a:off x="395134" y="4472213"/>
            <a:ext cx="2129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感知机的输出如下：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233E97C-69E2-FF20-BC93-EC00EFD3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80" y="1729816"/>
            <a:ext cx="3046524" cy="229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0344A21-7283-A250-8A55-BEBE233E9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285" y="1729816"/>
            <a:ext cx="3049586" cy="229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4369394-7FF1-020C-6696-3623FE4B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285" y="4182400"/>
            <a:ext cx="3068668" cy="23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E1EA1B4-B60D-7FA8-CC6C-749A1246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80" y="4182400"/>
            <a:ext cx="3051481" cy="23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49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标题 1">
            <a:extLst>
              <a:ext uri="{FF2B5EF4-FFF2-40B4-BE49-F238E27FC236}">
                <a16:creationId xmlns:a16="http://schemas.microsoft.com/office/drawing/2014/main" id="{911B6A90-49D5-43D3-9EB9-7B90D69E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多层感知机（</a:t>
            </a:r>
            <a:r>
              <a:rPr lang="en-US" altLang="zh-CN" dirty="0"/>
              <a:t>Multilayer </a:t>
            </a:r>
            <a:r>
              <a:rPr lang="en-US" altLang="zh-CN" dirty="0" err="1"/>
              <a:t>Perceptrons</a:t>
            </a:r>
            <a:r>
              <a:rPr lang="zh-CN" altLang="en-US" dirty="0"/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7B34EE-4B1E-D022-ABAF-3B167E96482A}"/>
              </a:ext>
            </a:extLst>
          </p:cNvPr>
          <p:cNvSpPr txBox="1"/>
          <p:nvPr/>
        </p:nvSpPr>
        <p:spPr>
          <a:xfrm>
            <a:off x="2336687" y="1114034"/>
            <a:ext cx="5819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698FCE"/>
                </a:solidFill>
              </a:rPr>
              <a:t>以</a:t>
            </a:r>
            <a:r>
              <a:rPr lang="en-US" altLang="zh-CN" b="1" dirty="0" err="1">
                <a:solidFill>
                  <a:srgbClr val="698FCE"/>
                </a:solidFill>
              </a:rPr>
              <a:t>ReLU</a:t>
            </a:r>
            <a:r>
              <a:rPr lang="zh-CN" altLang="en-US" b="1" dirty="0">
                <a:solidFill>
                  <a:srgbClr val="698FCE"/>
                </a:solidFill>
              </a:rPr>
              <a:t>为例演示多层感知机进行一维分类时的运行原理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流程图: 接点 1">
                <a:extLst>
                  <a:ext uri="{FF2B5EF4-FFF2-40B4-BE49-F238E27FC236}">
                    <a16:creationId xmlns:a16="http://schemas.microsoft.com/office/drawing/2014/main" id="{821B5189-7123-02A8-AACA-B19C7243C4F7}"/>
                  </a:ext>
                </a:extLst>
              </p:cNvPr>
              <p:cNvSpPr/>
              <p:nvPr/>
            </p:nvSpPr>
            <p:spPr>
              <a:xfrm>
                <a:off x="669924" y="3417671"/>
                <a:ext cx="540000" cy="540000"/>
              </a:xfrm>
              <a:prstGeom prst="flowChartConnector">
                <a:avLst/>
              </a:prstGeom>
              <a:solidFill>
                <a:srgbClr val="B2D9FF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流程图: 接点 1">
                <a:extLst>
                  <a:ext uri="{FF2B5EF4-FFF2-40B4-BE49-F238E27FC236}">
                    <a16:creationId xmlns:a16="http://schemas.microsoft.com/office/drawing/2014/main" id="{821B5189-7123-02A8-AACA-B19C7243C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4" y="3417671"/>
                <a:ext cx="540000" cy="540000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流程图: 接点 23">
                <a:extLst>
                  <a:ext uri="{FF2B5EF4-FFF2-40B4-BE49-F238E27FC236}">
                    <a16:creationId xmlns:a16="http://schemas.microsoft.com/office/drawing/2014/main" id="{51679074-9DA8-32BA-FB2D-2614C3A9E033}"/>
                  </a:ext>
                </a:extLst>
              </p:cNvPr>
              <p:cNvSpPr/>
              <p:nvPr/>
            </p:nvSpPr>
            <p:spPr>
              <a:xfrm>
                <a:off x="1796687" y="2756570"/>
                <a:ext cx="540000" cy="540000"/>
              </a:xfrm>
              <a:prstGeom prst="flowChartConnector">
                <a:avLst/>
              </a:prstGeom>
              <a:solidFill>
                <a:srgbClr val="66B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流程图: 接点 23">
                <a:extLst>
                  <a:ext uri="{FF2B5EF4-FFF2-40B4-BE49-F238E27FC236}">
                    <a16:creationId xmlns:a16="http://schemas.microsoft.com/office/drawing/2014/main" id="{51679074-9DA8-32BA-FB2D-2614C3A9E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687" y="2756570"/>
                <a:ext cx="540000" cy="5400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流程图: 接点 27">
                <a:extLst>
                  <a:ext uri="{FF2B5EF4-FFF2-40B4-BE49-F238E27FC236}">
                    <a16:creationId xmlns:a16="http://schemas.microsoft.com/office/drawing/2014/main" id="{3C084428-E85B-5EB0-1FDF-A9F5F7E54FAE}"/>
                  </a:ext>
                </a:extLst>
              </p:cNvPr>
              <p:cNvSpPr/>
              <p:nvPr/>
            </p:nvSpPr>
            <p:spPr>
              <a:xfrm>
                <a:off x="1796687" y="4090101"/>
                <a:ext cx="540000" cy="540000"/>
              </a:xfrm>
              <a:prstGeom prst="flowChartConnector">
                <a:avLst/>
              </a:prstGeom>
              <a:solidFill>
                <a:srgbClr val="66BF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流程图: 接点 27">
                <a:extLst>
                  <a:ext uri="{FF2B5EF4-FFF2-40B4-BE49-F238E27FC236}">
                    <a16:creationId xmlns:a16="http://schemas.microsoft.com/office/drawing/2014/main" id="{3C084428-E85B-5EB0-1FDF-A9F5F7E54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687" y="4090101"/>
                <a:ext cx="540000" cy="5400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流程图: 接点 28">
                <a:extLst>
                  <a:ext uri="{FF2B5EF4-FFF2-40B4-BE49-F238E27FC236}">
                    <a16:creationId xmlns:a16="http://schemas.microsoft.com/office/drawing/2014/main" id="{34EE5681-4D05-01E7-32D9-021CAFCD78D7}"/>
                  </a:ext>
                </a:extLst>
              </p:cNvPr>
              <p:cNvSpPr/>
              <p:nvPr/>
            </p:nvSpPr>
            <p:spPr>
              <a:xfrm>
                <a:off x="2970214" y="3417671"/>
                <a:ext cx="540000" cy="540000"/>
              </a:xfrm>
              <a:prstGeom prst="flowChartConnector">
                <a:avLst/>
              </a:prstGeom>
              <a:solidFill>
                <a:srgbClr val="B2D9FF"/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流程图: 接点 28">
                <a:extLst>
                  <a:ext uri="{FF2B5EF4-FFF2-40B4-BE49-F238E27FC236}">
                    <a16:creationId xmlns:a16="http://schemas.microsoft.com/office/drawing/2014/main" id="{34EE5681-4D05-01E7-32D9-021CAFCD7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214" y="3417671"/>
                <a:ext cx="540000" cy="5400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9594D39-0B42-6DE7-80E9-876C2CF121F8}"/>
              </a:ext>
            </a:extLst>
          </p:cNvPr>
          <p:cNvCxnSpPr>
            <a:cxnSpLocks/>
            <a:stCxn id="2" idx="7"/>
            <a:endCxn id="24" idx="2"/>
          </p:cNvCxnSpPr>
          <p:nvPr/>
        </p:nvCxnSpPr>
        <p:spPr>
          <a:xfrm flipV="1">
            <a:off x="1130843" y="3026570"/>
            <a:ext cx="665844" cy="4701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6E7CF89-462F-50B7-E4EB-4CAE437CB5E7}"/>
              </a:ext>
            </a:extLst>
          </p:cNvPr>
          <p:cNvCxnSpPr>
            <a:cxnSpLocks/>
            <a:stCxn id="2" idx="5"/>
            <a:endCxn id="28" idx="2"/>
          </p:cNvCxnSpPr>
          <p:nvPr/>
        </p:nvCxnSpPr>
        <p:spPr>
          <a:xfrm>
            <a:off x="1130843" y="3878590"/>
            <a:ext cx="665844" cy="4815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0706828-8A32-EA10-D84A-8FA91C1BD224}"/>
              </a:ext>
            </a:extLst>
          </p:cNvPr>
          <p:cNvCxnSpPr>
            <a:cxnSpLocks/>
            <a:stCxn id="28" idx="6"/>
            <a:endCxn id="29" idx="3"/>
          </p:cNvCxnSpPr>
          <p:nvPr/>
        </p:nvCxnSpPr>
        <p:spPr>
          <a:xfrm flipV="1">
            <a:off x="2336687" y="3878590"/>
            <a:ext cx="712608" cy="4815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1B75AC8-BE42-0C5F-E615-4BA0976EDA9F}"/>
              </a:ext>
            </a:extLst>
          </p:cNvPr>
          <p:cNvCxnSpPr>
            <a:cxnSpLocks/>
            <a:stCxn id="24" idx="6"/>
            <a:endCxn id="29" idx="1"/>
          </p:cNvCxnSpPr>
          <p:nvPr/>
        </p:nvCxnSpPr>
        <p:spPr>
          <a:xfrm>
            <a:off x="2336687" y="3026570"/>
            <a:ext cx="712608" cy="4701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A5C752B-69D1-4029-B70D-DE506DD180DF}"/>
                  </a:ext>
                </a:extLst>
              </p:cNvPr>
              <p:cNvSpPr txBox="1"/>
              <p:nvPr/>
            </p:nvSpPr>
            <p:spPr>
              <a:xfrm>
                <a:off x="678655" y="5180914"/>
                <a:ext cx="2776064" cy="627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𝑅𝑒𝐿𝑈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𝑅𝑒𝐿𝑈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A5C752B-69D1-4029-B70D-DE506DD18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5" y="5180914"/>
                <a:ext cx="2776064" cy="6274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2A4A350-E725-F98E-2D9A-D23B2311B3C7}"/>
                  </a:ext>
                </a:extLst>
              </p:cNvPr>
              <p:cNvSpPr txBox="1"/>
              <p:nvPr/>
            </p:nvSpPr>
            <p:spPr>
              <a:xfrm>
                <a:off x="1130843" y="5977310"/>
                <a:ext cx="16510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2A4A350-E725-F98E-2D9A-D23B2311B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43" y="5977310"/>
                <a:ext cx="1651050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图片 47">
            <a:extLst>
              <a:ext uri="{FF2B5EF4-FFF2-40B4-BE49-F238E27FC236}">
                <a16:creationId xmlns:a16="http://schemas.microsoft.com/office/drawing/2014/main" id="{5AB3F1C0-3E3D-26EF-6EA2-10C48965F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4585" y="1623647"/>
            <a:ext cx="3240000" cy="2429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8073BBFB-43F8-9E0A-63C2-F988B554D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1009" y="1623646"/>
            <a:ext cx="3240000" cy="243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212A0C97-538D-EFC5-E29F-92EEF89D0A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4115" y="4188152"/>
            <a:ext cx="3240000" cy="243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509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a18adb86-5929-4bf5-a1c6-bcf101f860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b470e5-1029-42ce-833c-e9373f9ba9bf"/>
</p:tagLst>
</file>

<file path=ppt/theme/theme1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98FCE"/>
      </a:accent1>
      <a:accent2>
        <a:srgbClr val="969EC2"/>
      </a:accent2>
      <a:accent3>
        <a:srgbClr val="85C2BC"/>
      </a:accent3>
      <a:accent4>
        <a:srgbClr val="FAD25F"/>
      </a:accent4>
      <a:accent5>
        <a:srgbClr val="99CAE6"/>
      </a:accent5>
      <a:accent6>
        <a:srgbClr val="8491CB"/>
      </a:accent6>
      <a:hlink>
        <a:srgbClr val="7DC8E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6">
    <a:dk1>
      <a:srgbClr val="000000"/>
    </a:dk1>
    <a:lt1>
      <a:srgbClr val="FFFFFF"/>
    </a:lt1>
    <a:dk2>
      <a:srgbClr val="778495"/>
    </a:dk2>
    <a:lt2>
      <a:srgbClr val="F0F0F0"/>
    </a:lt2>
    <a:accent1>
      <a:srgbClr val="698FCE"/>
    </a:accent1>
    <a:accent2>
      <a:srgbClr val="969EC2"/>
    </a:accent2>
    <a:accent3>
      <a:srgbClr val="85C2BC"/>
    </a:accent3>
    <a:accent4>
      <a:srgbClr val="FAD25F"/>
    </a:accent4>
    <a:accent5>
      <a:srgbClr val="99CAE6"/>
    </a:accent5>
    <a:accent6>
      <a:srgbClr val="8491CB"/>
    </a:accent6>
    <a:hlink>
      <a:srgbClr val="7DC8E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3816</TotalTime>
  <Words>2127</Words>
  <Application>Microsoft Office PowerPoint</Application>
  <PresentationFormat>宽屏</PresentationFormat>
  <Paragraphs>235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-apple-system</vt:lpstr>
      <vt:lpstr>微软雅黑</vt:lpstr>
      <vt:lpstr>微软雅黑</vt:lpstr>
      <vt:lpstr>Arial</vt:lpstr>
      <vt:lpstr>Calibri</vt:lpstr>
      <vt:lpstr>Cambria Math</vt:lpstr>
      <vt:lpstr>Impact</vt:lpstr>
      <vt:lpstr>Roboto</vt:lpstr>
      <vt:lpstr>times</vt:lpstr>
      <vt:lpstr>Times New Roman</vt:lpstr>
      <vt:lpstr>Wingdings</vt:lpstr>
      <vt:lpstr>主题5</vt:lpstr>
      <vt:lpstr>深度学习及其在点云中的应用</vt:lpstr>
      <vt:lpstr>PowerPoint 演示文稿</vt:lpstr>
      <vt:lpstr>1.1 线性回归（Linear Regression）</vt:lpstr>
      <vt:lpstr>1.1 线性回归（Linear Regression）</vt:lpstr>
      <vt:lpstr>1.2 感知机（Perceptron）</vt:lpstr>
      <vt:lpstr>1.3 感知机的缺陷</vt:lpstr>
      <vt:lpstr>1.4 多层感知机（Multilayer Perceptrons）</vt:lpstr>
      <vt:lpstr>1.4 多层感知机（Multilayer Perceptrons）</vt:lpstr>
      <vt:lpstr>1.4 多层感知机（Multilayer Perceptrons）</vt:lpstr>
      <vt:lpstr>1.4 多层感知机（Multilayer Perceptrons）</vt:lpstr>
      <vt:lpstr>1.5 欠拟合和过拟合</vt:lpstr>
      <vt:lpstr>PowerPoint 演示文稿</vt:lpstr>
      <vt:lpstr>2.1 凸问题</vt:lpstr>
      <vt:lpstr>2.2 优化算法</vt:lpstr>
      <vt:lpstr>2.3 学习率</vt:lpstr>
      <vt:lpstr>PowerPoint 演示文稿</vt:lpstr>
      <vt:lpstr>3.1 从MLP到卷积</vt:lpstr>
      <vt:lpstr>3.2 卷积神经网络的基本结构</vt:lpstr>
      <vt:lpstr>3.3 AlexNet</vt:lpstr>
      <vt:lpstr>PowerPoint 演示文稿</vt:lpstr>
      <vt:lpstr>4.1 什么是点云？</vt:lpstr>
      <vt:lpstr>4.2 点云数据处理</vt:lpstr>
      <vt:lpstr>4.3 点云数据的特征</vt:lpstr>
      <vt:lpstr>PowerPoint 演示文稿</vt:lpstr>
      <vt:lpstr>5.1 深度学习在点云中的应用</vt:lpstr>
      <vt:lpstr>5.1 PointNet</vt:lpstr>
      <vt:lpstr>5.1 PointNet</vt:lpstr>
      <vt:lpstr>5.1 PointNet</vt:lpstr>
      <vt:lpstr>5.2 DGCNN</vt:lpstr>
      <vt:lpstr>5.3 PCT</vt:lpstr>
      <vt:lpstr>参考文献</vt:lpstr>
      <vt:lpstr>Thank you!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Li Tao</cp:lastModifiedBy>
  <cp:revision>30</cp:revision>
  <cp:lastPrinted>2018-02-05T16:00:00Z</cp:lastPrinted>
  <dcterms:created xsi:type="dcterms:W3CDTF">2018-02-05T16:00:00Z</dcterms:created>
  <dcterms:modified xsi:type="dcterms:W3CDTF">2022-03-24T01:00:17Z</dcterms:modified>
  <cp:category>business proposal;oral defense;training courseware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a18adb86-5929-4bf5-a1c6-bcf101f86030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t-shyu@microsoft.com</vt:lpwstr>
  </property>
  <property fmtid="{D5CDD505-2E9C-101B-9397-08002B2CF9AE}" pid="6" name="MSIP_Label_f42aa342-8706-4288-bd11-ebb85995028c_SetDate">
    <vt:lpwstr>2018-08-30T08:24:10.9447553Z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